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sldIdLst>
    <p:sldId id="256" r:id="rId2"/>
    <p:sldId id="258" r:id="rId3"/>
    <p:sldId id="259" r:id="rId4"/>
    <p:sldId id="263" r:id="rId5"/>
    <p:sldId id="261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80932-4103-4EC2-993E-CCC07E91E9CA}" v="776" dt="2022-09-22T09:30:02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39B1B-0242-46DB-B91A-27DF97768C85}" type="doc">
      <dgm:prSet loTypeId="urn:microsoft.com/office/officeart/2005/8/layout/vProcess5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C68029F-FF0F-4C31-9012-151A2E456E87}">
      <dgm:prSet/>
      <dgm:spPr/>
      <dgm:t>
        <a:bodyPr/>
        <a:lstStyle/>
        <a:p>
          <a:pPr rtl="0"/>
          <a:r>
            <a:rPr lang="en-US" b="1" i="1" dirty="0" err="1"/>
            <a:t>Tên</a:t>
          </a:r>
          <a:r>
            <a:rPr lang="en-US" b="1" i="1" dirty="0"/>
            <a:t> </a:t>
          </a:r>
          <a:r>
            <a:rPr lang="en-US" b="1" i="1" dirty="0" err="1"/>
            <a:t>học</a:t>
          </a:r>
          <a:r>
            <a:rPr lang="en-US" b="1" i="1" dirty="0"/>
            <a:t> </a:t>
          </a:r>
          <a:r>
            <a:rPr lang="en-US" b="1" i="1" dirty="0" err="1"/>
            <a:t>phần</a:t>
          </a:r>
          <a:r>
            <a:rPr lang="en-US" b="1" i="1" dirty="0"/>
            <a:t>: Giao </a:t>
          </a:r>
          <a:r>
            <a:rPr lang="en-US" b="1" i="1" dirty="0" err="1"/>
            <a:t>tiếp</a:t>
          </a:r>
          <a:r>
            <a:rPr lang="en-US" b="1" i="1" dirty="0"/>
            <a:t> </a:t>
          </a:r>
          <a:r>
            <a:rPr lang="en-US" b="1" i="1" dirty="0" err="1"/>
            <a:t>liên</a:t>
          </a:r>
          <a:r>
            <a:rPr lang="en-US" b="1" i="1" dirty="0"/>
            <a:t> </a:t>
          </a:r>
          <a:r>
            <a:rPr lang="en-US" b="1" i="1" dirty="0" err="1"/>
            <a:t>văn</a:t>
          </a:r>
          <a:r>
            <a:rPr lang="en-US" b="1" i="1" dirty="0"/>
            <a:t> </a:t>
          </a:r>
          <a:r>
            <a:rPr lang="en-US" b="1" i="1" dirty="0" err="1"/>
            <a:t>hóa</a:t>
          </a:r>
          <a:r>
            <a:rPr lang="en-US" b="1" i="1" dirty="0"/>
            <a:t> </a:t>
          </a:r>
          <a:r>
            <a:rPr lang="en-US" b="1" i="1" dirty="0" err="1"/>
            <a:t>và</a:t>
          </a:r>
          <a:r>
            <a:rPr lang="en-US" b="1" i="1" dirty="0"/>
            <a:t> </a:t>
          </a:r>
          <a:r>
            <a:rPr lang="en-US" b="1" i="1" dirty="0" err="1"/>
            <a:t>giải</a:t>
          </a:r>
          <a:r>
            <a:rPr lang="en-US" b="1" i="1" dirty="0"/>
            <a:t> </a:t>
          </a:r>
          <a:r>
            <a:rPr lang="en-US" b="1" i="1" dirty="0" err="1"/>
            <a:t>quyết</a:t>
          </a:r>
          <a:r>
            <a:rPr lang="en-US" b="1" i="1" dirty="0"/>
            <a:t> </a:t>
          </a:r>
          <a:r>
            <a:rPr lang="en-US" b="1" i="1" dirty="0" err="1"/>
            <a:t>xung</a:t>
          </a:r>
          <a:r>
            <a:rPr lang="en-US" b="1" i="1" dirty="0"/>
            <a:t> </a:t>
          </a:r>
          <a:r>
            <a:rPr lang="en-US" b="1" i="1" dirty="0" err="1"/>
            <a:t>đột</a:t>
          </a:r>
          <a:r>
            <a:rPr lang="en-US" b="1" i="1" dirty="0">
              <a:latin typeface="Sabon Next LT"/>
            </a:rPr>
            <a:t> </a:t>
          </a:r>
          <a:r>
            <a:rPr lang="en-US" b="1" i="1" dirty="0"/>
            <a:t>(Intercultural communication &amp; conflict management)</a:t>
          </a:r>
          <a:endParaRPr lang="en-US" dirty="0"/>
        </a:p>
      </dgm:t>
    </dgm:pt>
    <dgm:pt modelId="{26EE277F-DCA1-4B43-9733-A8557D2E38DC}" type="parTrans" cxnId="{5391567B-0E03-4EF1-AEC1-7AED3662ED11}">
      <dgm:prSet/>
      <dgm:spPr/>
      <dgm:t>
        <a:bodyPr/>
        <a:lstStyle/>
        <a:p>
          <a:endParaRPr lang="en-US"/>
        </a:p>
      </dgm:t>
    </dgm:pt>
    <dgm:pt modelId="{C3757CB8-D6DF-494A-8D34-E0AAA7E7E842}" type="sibTrans" cxnId="{5391567B-0E03-4EF1-AEC1-7AED3662ED11}">
      <dgm:prSet/>
      <dgm:spPr/>
      <dgm:t>
        <a:bodyPr/>
        <a:lstStyle/>
        <a:p>
          <a:endParaRPr lang="en-US"/>
        </a:p>
      </dgm:t>
    </dgm:pt>
    <dgm:pt modelId="{B97E8FE6-41E7-494D-9EC2-54909EE805C4}">
      <dgm:prSet/>
      <dgm:spPr/>
      <dgm:t>
        <a:bodyPr/>
        <a:lstStyle/>
        <a:p>
          <a:r>
            <a:rPr lang="en-US" b="1" i="1" dirty="0" err="1"/>
            <a:t>Số</a:t>
          </a:r>
          <a:r>
            <a:rPr lang="en-US" b="1" i="1" dirty="0"/>
            <a:t> </a:t>
          </a:r>
          <a:r>
            <a:rPr lang="en-US" b="1" i="1" dirty="0" err="1"/>
            <a:t>tín</a:t>
          </a:r>
          <a:r>
            <a:rPr lang="en-US" b="1" i="1" dirty="0"/>
            <a:t> </a:t>
          </a:r>
          <a:r>
            <a:rPr lang="en-US" b="1" i="1" dirty="0" err="1"/>
            <a:t>chỉ</a:t>
          </a:r>
          <a:r>
            <a:rPr lang="en-US" b="1" i="1" dirty="0"/>
            <a:t>: 3</a:t>
          </a:r>
          <a:endParaRPr lang="en-US" dirty="0"/>
        </a:p>
      </dgm:t>
    </dgm:pt>
    <dgm:pt modelId="{C386718E-2ED4-4D9C-94DC-D87E3E66AEAB}" type="parTrans" cxnId="{BFB35711-26F0-49DE-B0FE-A5A2D2977A05}">
      <dgm:prSet/>
      <dgm:spPr/>
      <dgm:t>
        <a:bodyPr/>
        <a:lstStyle/>
        <a:p>
          <a:endParaRPr lang="en-US"/>
        </a:p>
      </dgm:t>
    </dgm:pt>
    <dgm:pt modelId="{C0DCFD48-8B14-4DE3-9874-3CCF9454F065}" type="sibTrans" cxnId="{BFB35711-26F0-49DE-B0FE-A5A2D2977A05}">
      <dgm:prSet/>
      <dgm:spPr/>
      <dgm:t>
        <a:bodyPr/>
        <a:lstStyle/>
        <a:p>
          <a:endParaRPr lang="en-US"/>
        </a:p>
      </dgm:t>
    </dgm:pt>
    <dgm:pt modelId="{4AD0E14D-1E97-4340-9550-E917E4D0A9C4}">
      <dgm:prSet/>
      <dgm:spPr/>
      <dgm:t>
        <a:bodyPr/>
        <a:lstStyle/>
        <a:p>
          <a:r>
            <a:rPr lang="en-US" b="1" i="1" dirty="0" err="1">
              <a:latin typeface="Segoe UI"/>
              <a:cs typeface="Segoe UI"/>
            </a:rPr>
            <a:t>Ngôn</a:t>
          </a:r>
          <a:r>
            <a:rPr lang="en-US" b="1" i="1" dirty="0">
              <a:latin typeface="Segoe UI"/>
              <a:cs typeface="Segoe UI"/>
            </a:rPr>
            <a:t> </a:t>
          </a:r>
          <a:r>
            <a:rPr lang="en-US" b="1" i="1" dirty="0" err="1">
              <a:latin typeface="Segoe UI"/>
              <a:cs typeface="Segoe UI"/>
            </a:rPr>
            <a:t>ngữ</a:t>
          </a:r>
          <a:r>
            <a:rPr lang="en-US" b="1" i="1" dirty="0">
              <a:latin typeface="Segoe UI"/>
              <a:cs typeface="Segoe UI"/>
            </a:rPr>
            <a:t> </a:t>
          </a:r>
          <a:r>
            <a:rPr lang="en-US" b="1" i="1" dirty="0" err="1">
              <a:latin typeface="Segoe UI"/>
              <a:cs typeface="Segoe UI"/>
            </a:rPr>
            <a:t>giảng</a:t>
          </a:r>
          <a:r>
            <a:rPr lang="en-US" b="1" i="1" dirty="0">
              <a:latin typeface="Segoe UI"/>
              <a:cs typeface="Segoe UI"/>
            </a:rPr>
            <a:t> </a:t>
          </a:r>
          <a:r>
            <a:rPr lang="en-US" b="1" i="1" dirty="0" err="1">
              <a:latin typeface="Segoe UI"/>
              <a:cs typeface="Segoe UI"/>
            </a:rPr>
            <a:t>dạy</a:t>
          </a:r>
          <a:r>
            <a:rPr lang="en-US" b="1" i="1" dirty="0">
              <a:latin typeface="Segoe UI"/>
              <a:cs typeface="Segoe UI"/>
            </a:rPr>
            <a:t>:  </a:t>
          </a:r>
          <a:r>
            <a:rPr lang="en-US" b="1" i="1" dirty="0" err="1">
              <a:latin typeface="Segoe UI"/>
              <a:cs typeface="Segoe UI"/>
            </a:rPr>
            <a:t>Tiếng</a:t>
          </a:r>
          <a:r>
            <a:rPr lang="en-US" b="1" i="1" dirty="0">
              <a:latin typeface="Segoe UI"/>
              <a:cs typeface="Segoe UI"/>
            </a:rPr>
            <a:t> Anh &amp; </a:t>
          </a:r>
          <a:r>
            <a:rPr lang="en-US" b="1" i="1" dirty="0" err="1">
              <a:latin typeface="Segoe UI"/>
              <a:cs typeface="Segoe UI"/>
            </a:rPr>
            <a:t>tiếng</a:t>
          </a:r>
          <a:r>
            <a:rPr lang="en-US" b="1" i="1" dirty="0">
              <a:latin typeface="Segoe UI"/>
              <a:cs typeface="Segoe UI"/>
            </a:rPr>
            <a:t> Việt</a:t>
          </a:r>
          <a:endParaRPr lang="en-US" dirty="0">
            <a:latin typeface="Segoe UI"/>
            <a:cs typeface="Segoe UI"/>
          </a:endParaRPr>
        </a:p>
      </dgm:t>
    </dgm:pt>
    <dgm:pt modelId="{A1ADAD10-E76C-4D72-AB0A-4E104C51DA6F}" type="parTrans" cxnId="{142553B6-1A68-496E-A236-55CFE5D4122C}">
      <dgm:prSet/>
      <dgm:spPr/>
      <dgm:t>
        <a:bodyPr/>
        <a:lstStyle/>
        <a:p>
          <a:endParaRPr lang="en-US"/>
        </a:p>
      </dgm:t>
    </dgm:pt>
    <dgm:pt modelId="{1B8D5816-EA91-4C37-9199-C7568AC31CEA}" type="sibTrans" cxnId="{142553B6-1A68-496E-A236-55CFE5D4122C}">
      <dgm:prSet/>
      <dgm:spPr/>
      <dgm:t>
        <a:bodyPr/>
        <a:lstStyle/>
        <a:p>
          <a:endParaRPr lang="en-US"/>
        </a:p>
      </dgm:t>
    </dgm:pt>
    <dgm:pt modelId="{FD1AF4D4-2AF6-4594-B0CA-63F864245FAF}" type="pres">
      <dgm:prSet presAssocID="{EFF39B1B-0242-46DB-B91A-27DF97768C8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3923C602-5D85-4570-9551-EFAF845F77C5}" type="pres">
      <dgm:prSet presAssocID="{EFF39B1B-0242-46DB-B91A-27DF97768C85}" presName="dummyMaxCanvas" presStyleCnt="0">
        <dgm:presLayoutVars/>
      </dgm:prSet>
      <dgm:spPr/>
    </dgm:pt>
    <dgm:pt modelId="{59471004-FB38-40B1-B904-1D81366A3AD4}" type="pres">
      <dgm:prSet presAssocID="{EFF39B1B-0242-46DB-B91A-27DF97768C8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809043D-673E-4829-A076-F73B033BA6D2}" type="pres">
      <dgm:prSet presAssocID="{EFF39B1B-0242-46DB-B91A-27DF97768C8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6210335-17A9-450C-84A1-E105D3DF0142}" type="pres">
      <dgm:prSet presAssocID="{EFF39B1B-0242-46DB-B91A-27DF97768C8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113078B-1193-4529-A78C-49F6FF265413}" type="pres">
      <dgm:prSet presAssocID="{EFF39B1B-0242-46DB-B91A-27DF97768C8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7CBE8DD-B6A9-4AC8-B921-F901F82F02D6}" type="pres">
      <dgm:prSet presAssocID="{EFF39B1B-0242-46DB-B91A-27DF97768C8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986DE5C-A1FA-40FA-AFB2-8D1CFB7D6821}" type="pres">
      <dgm:prSet presAssocID="{EFF39B1B-0242-46DB-B91A-27DF97768C8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C58A87D-A86E-4C74-93D2-91DA8AD762CC}" type="pres">
      <dgm:prSet presAssocID="{EFF39B1B-0242-46DB-B91A-27DF97768C8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AE859B5-64EF-4B85-9D9E-838E72704B88}" type="pres">
      <dgm:prSet presAssocID="{EFF39B1B-0242-46DB-B91A-27DF97768C8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DCF2F779-F7AE-42B2-8277-7511EAF19D5C}" type="presOf" srcId="{5C68029F-FF0F-4C31-9012-151A2E456E87}" destId="{59471004-FB38-40B1-B904-1D81366A3AD4}" srcOrd="0" destOrd="0" presId="urn:microsoft.com/office/officeart/2005/8/layout/vProcess5"/>
    <dgm:cxn modelId="{A68D3857-4B06-419E-A406-23C5203E209D}" type="presOf" srcId="{EFF39B1B-0242-46DB-B91A-27DF97768C85}" destId="{FD1AF4D4-2AF6-4594-B0CA-63F864245FAF}" srcOrd="0" destOrd="0" presId="urn:microsoft.com/office/officeart/2005/8/layout/vProcess5"/>
    <dgm:cxn modelId="{AE5EB7E2-F473-4C2C-BB69-003277C81A0F}" type="presOf" srcId="{4AD0E14D-1E97-4340-9550-E917E4D0A9C4}" destId="{6AE859B5-64EF-4B85-9D9E-838E72704B88}" srcOrd="1" destOrd="0" presId="urn:microsoft.com/office/officeart/2005/8/layout/vProcess5"/>
    <dgm:cxn modelId="{96B0ABCA-C5AE-496A-9BE3-E2EFC6191F98}" type="presOf" srcId="{B97E8FE6-41E7-494D-9EC2-54909EE805C4}" destId="{9809043D-673E-4829-A076-F73B033BA6D2}" srcOrd="0" destOrd="0" presId="urn:microsoft.com/office/officeart/2005/8/layout/vProcess5"/>
    <dgm:cxn modelId="{81281C20-D016-4D83-850A-FB2D29B8F50C}" type="presOf" srcId="{C3757CB8-D6DF-494A-8D34-E0AAA7E7E842}" destId="{6113078B-1193-4529-A78C-49F6FF265413}" srcOrd="0" destOrd="0" presId="urn:microsoft.com/office/officeart/2005/8/layout/vProcess5"/>
    <dgm:cxn modelId="{131657DC-57E6-4EC9-87F2-0FB2EEDB076E}" type="presOf" srcId="{4AD0E14D-1E97-4340-9550-E917E4D0A9C4}" destId="{F6210335-17A9-450C-84A1-E105D3DF0142}" srcOrd="0" destOrd="0" presId="urn:microsoft.com/office/officeart/2005/8/layout/vProcess5"/>
    <dgm:cxn modelId="{5391567B-0E03-4EF1-AEC1-7AED3662ED11}" srcId="{EFF39B1B-0242-46DB-B91A-27DF97768C85}" destId="{5C68029F-FF0F-4C31-9012-151A2E456E87}" srcOrd="0" destOrd="0" parTransId="{26EE277F-DCA1-4B43-9733-A8557D2E38DC}" sibTransId="{C3757CB8-D6DF-494A-8D34-E0AAA7E7E842}"/>
    <dgm:cxn modelId="{142553B6-1A68-496E-A236-55CFE5D4122C}" srcId="{EFF39B1B-0242-46DB-B91A-27DF97768C85}" destId="{4AD0E14D-1E97-4340-9550-E917E4D0A9C4}" srcOrd="2" destOrd="0" parTransId="{A1ADAD10-E76C-4D72-AB0A-4E104C51DA6F}" sibTransId="{1B8D5816-EA91-4C37-9199-C7568AC31CEA}"/>
    <dgm:cxn modelId="{194DEC3A-61E0-46AC-85CD-A32DC00AEE68}" type="presOf" srcId="{C0DCFD48-8B14-4DE3-9874-3CCF9454F065}" destId="{37CBE8DD-B6A9-4AC8-B921-F901F82F02D6}" srcOrd="0" destOrd="0" presId="urn:microsoft.com/office/officeart/2005/8/layout/vProcess5"/>
    <dgm:cxn modelId="{33A7BAFA-CE99-4DDA-B8AB-D3083A00BA10}" type="presOf" srcId="{5C68029F-FF0F-4C31-9012-151A2E456E87}" destId="{6986DE5C-A1FA-40FA-AFB2-8D1CFB7D6821}" srcOrd="1" destOrd="0" presId="urn:microsoft.com/office/officeart/2005/8/layout/vProcess5"/>
    <dgm:cxn modelId="{F4727F82-C822-415E-84C3-479FE22EA6A5}" type="presOf" srcId="{B97E8FE6-41E7-494D-9EC2-54909EE805C4}" destId="{AC58A87D-A86E-4C74-93D2-91DA8AD762CC}" srcOrd="1" destOrd="0" presId="urn:microsoft.com/office/officeart/2005/8/layout/vProcess5"/>
    <dgm:cxn modelId="{BFB35711-26F0-49DE-B0FE-A5A2D2977A05}" srcId="{EFF39B1B-0242-46DB-B91A-27DF97768C85}" destId="{B97E8FE6-41E7-494D-9EC2-54909EE805C4}" srcOrd="1" destOrd="0" parTransId="{C386718E-2ED4-4D9C-94DC-D87E3E66AEAB}" sibTransId="{C0DCFD48-8B14-4DE3-9874-3CCF9454F065}"/>
    <dgm:cxn modelId="{56ABAAD5-966F-441C-B1A9-DA2FBB01A3CD}" type="presParOf" srcId="{FD1AF4D4-2AF6-4594-B0CA-63F864245FAF}" destId="{3923C602-5D85-4570-9551-EFAF845F77C5}" srcOrd="0" destOrd="0" presId="urn:microsoft.com/office/officeart/2005/8/layout/vProcess5"/>
    <dgm:cxn modelId="{01654A5A-B04F-4260-9BC4-D3F55F27B8AA}" type="presParOf" srcId="{FD1AF4D4-2AF6-4594-B0CA-63F864245FAF}" destId="{59471004-FB38-40B1-B904-1D81366A3AD4}" srcOrd="1" destOrd="0" presId="urn:microsoft.com/office/officeart/2005/8/layout/vProcess5"/>
    <dgm:cxn modelId="{C5A10E83-5A58-4F1E-8BCD-E22A1BE4352B}" type="presParOf" srcId="{FD1AF4D4-2AF6-4594-B0CA-63F864245FAF}" destId="{9809043D-673E-4829-A076-F73B033BA6D2}" srcOrd="2" destOrd="0" presId="urn:microsoft.com/office/officeart/2005/8/layout/vProcess5"/>
    <dgm:cxn modelId="{84415E3D-2ED1-47D6-A745-9138671454E3}" type="presParOf" srcId="{FD1AF4D4-2AF6-4594-B0CA-63F864245FAF}" destId="{F6210335-17A9-450C-84A1-E105D3DF0142}" srcOrd="3" destOrd="0" presId="urn:microsoft.com/office/officeart/2005/8/layout/vProcess5"/>
    <dgm:cxn modelId="{78DD4680-25A7-404C-929F-F2D2BBC3DBAC}" type="presParOf" srcId="{FD1AF4D4-2AF6-4594-B0CA-63F864245FAF}" destId="{6113078B-1193-4529-A78C-49F6FF265413}" srcOrd="4" destOrd="0" presId="urn:microsoft.com/office/officeart/2005/8/layout/vProcess5"/>
    <dgm:cxn modelId="{34718CEF-554D-407F-91BD-C1F13BDEEB8E}" type="presParOf" srcId="{FD1AF4D4-2AF6-4594-B0CA-63F864245FAF}" destId="{37CBE8DD-B6A9-4AC8-B921-F901F82F02D6}" srcOrd="5" destOrd="0" presId="urn:microsoft.com/office/officeart/2005/8/layout/vProcess5"/>
    <dgm:cxn modelId="{791FCDAA-A306-41EF-BB97-7B3A3A7FF84B}" type="presParOf" srcId="{FD1AF4D4-2AF6-4594-B0CA-63F864245FAF}" destId="{6986DE5C-A1FA-40FA-AFB2-8D1CFB7D6821}" srcOrd="6" destOrd="0" presId="urn:microsoft.com/office/officeart/2005/8/layout/vProcess5"/>
    <dgm:cxn modelId="{89E806ED-523E-4E66-882C-1451E97FF6FA}" type="presParOf" srcId="{FD1AF4D4-2AF6-4594-B0CA-63F864245FAF}" destId="{AC58A87D-A86E-4C74-93D2-91DA8AD762CC}" srcOrd="7" destOrd="0" presId="urn:microsoft.com/office/officeart/2005/8/layout/vProcess5"/>
    <dgm:cxn modelId="{B9132A11-4E2C-4A4E-BFFA-375A98BFFA5F}" type="presParOf" srcId="{FD1AF4D4-2AF6-4594-B0CA-63F864245FAF}" destId="{6AE859B5-64EF-4B85-9D9E-838E72704B8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1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0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6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0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05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0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7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8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3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63" r:id="rId6"/>
    <p:sldLayoutId id="2147483868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3810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aytodisasterpjo.blogspot.com/2018/02/tarea-5-el-movimiento-obrero.html" TargetMode="External"/><Relationship Id="rId13" Type="http://schemas.openxmlformats.org/officeDocument/2006/relationships/hyperlink" Target="http://www.pngall.com/presentation-png" TargetMode="External"/><Relationship Id="rId3" Type="http://schemas.openxmlformats.org/officeDocument/2006/relationships/hyperlink" Target="http://www.pngall.com/lecture-pn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2019.igem.org/Team:Munich/Human_Practices" TargetMode="External"/><Relationship Id="rId11" Type="http://schemas.openxmlformats.org/officeDocument/2006/relationships/hyperlink" Target="http://twelvemakesadozen.blogspot.com/2011/06/summer-list.html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0.gif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el_ramon/225571051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riends-png/download/23349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freepngimg.com/png/19642-winner-ribbon-png-image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xmlns="" id="{C3E06833-B59C-442F-9A6A-F8F55936D5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ame 41">
            <a:extLst>
              <a:ext uri="{FF2B5EF4-FFF2-40B4-BE49-F238E27FC236}">
                <a16:creationId xmlns:a16="http://schemas.microsoft.com/office/drawing/2014/main" xmlns="" id="{FA2016CF-2F24-4AE4-8A87-D9B6A3DE31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4765" y="1151746"/>
            <a:ext cx="4076346" cy="3330731"/>
          </a:xfrm>
        </p:spPr>
        <p:txBody>
          <a:bodyPr>
            <a:normAutofit/>
          </a:bodyPr>
          <a:lstStyle/>
          <a:p>
            <a:r>
              <a:rPr lang="en-US" sz="3100" b="1" i="1" dirty="0" err="1">
                <a:solidFill>
                  <a:schemeClr val="accent2"/>
                </a:solidFill>
                <a:latin typeface="Segoe UI"/>
                <a:cs typeface="Segoe UI"/>
              </a:rPr>
              <a:t>Giới</a:t>
            </a:r>
            <a:r>
              <a:rPr lang="en-US" sz="3100" b="1" i="1" dirty="0">
                <a:solidFill>
                  <a:schemeClr val="accent2"/>
                </a:solidFill>
                <a:latin typeface="Segoe UI"/>
                <a:cs typeface="Segoe UI"/>
              </a:rPr>
              <a:t> </a:t>
            </a:r>
            <a:r>
              <a:rPr lang="en-US" sz="3100" b="1" i="1" dirty="0" err="1">
                <a:solidFill>
                  <a:schemeClr val="accent2"/>
                </a:solidFill>
                <a:latin typeface="Segoe UI"/>
                <a:cs typeface="Segoe UI"/>
              </a:rPr>
              <a:t>thiệu</a:t>
            </a:r>
            <a:r>
              <a:rPr lang="en-US" sz="3100" b="1" i="1" dirty="0">
                <a:solidFill>
                  <a:schemeClr val="accent2"/>
                </a:solidFill>
                <a:latin typeface="Segoe UI"/>
                <a:cs typeface="Segoe UI"/>
              </a:rPr>
              <a:t> </a:t>
            </a:r>
            <a:r>
              <a:rPr lang="en-US" sz="3100" b="1" i="1" dirty="0" err="1">
                <a:solidFill>
                  <a:schemeClr val="accent2"/>
                </a:solidFill>
                <a:latin typeface="Segoe UI"/>
                <a:cs typeface="Segoe UI"/>
              </a:rPr>
              <a:t>môn</a:t>
            </a:r>
            <a:r>
              <a:rPr lang="en-US" sz="3100" b="1" i="1" dirty="0">
                <a:solidFill>
                  <a:schemeClr val="accent2"/>
                </a:solidFill>
                <a:latin typeface="Segoe UI"/>
                <a:cs typeface="Segoe UI"/>
              </a:rPr>
              <a:t> </a:t>
            </a:r>
            <a:r>
              <a:rPr lang="en-US" sz="3100" b="1" i="1" dirty="0" err="1">
                <a:solidFill>
                  <a:schemeClr val="accent2"/>
                </a:solidFill>
                <a:latin typeface="Segoe UI"/>
                <a:cs typeface="Segoe UI"/>
              </a:rPr>
              <a:t>học</a:t>
            </a:r>
            <a:r>
              <a:rPr lang="en-US" sz="3100" b="1" i="1" dirty="0">
                <a:solidFill>
                  <a:schemeClr val="accent2"/>
                </a:solidFill>
                <a:latin typeface="Segoe UI"/>
                <a:cs typeface="Segoe UI"/>
              </a:rPr>
              <a:t/>
            </a:r>
            <a:br>
              <a:rPr lang="en-US" sz="3100" b="1" i="1" dirty="0">
                <a:solidFill>
                  <a:schemeClr val="accent2"/>
                </a:solidFill>
                <a:latin typeface="Segoe UI"/>
                <a:cs typeface="Segoe UI"/>
              </a:rPr>
            </a:br>
            <a:r>
              <a:rPr lang="en-US" sz="3800" b="1" dirty="0">
                <a:latin typeface="Segoe UI"/>
                <a:cs typeface="Angsana New"/>
              </a:rPr>
              <a:t/>
            </a:r>
            <a:br>
              <a:rPr lang="en-US" sz="3800" b="1" dirty="0">
                <a:latin typeface="Segoe UI"/>
                <a:cs typeface="Angsana New"/>
              </a:rPr>
            </a:b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Giao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tiếp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liên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văn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hóa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&amp; </a:t>
            </a:r>
            <a:b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</a:b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giải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quyết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xung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en-US" sz="3800" b="1" dirty="0" err="1">
                <a:solidFill>
                  <a:schemeClr val="accent1"/>
                </a:solidFill>
                <a:latin typeface="Segoe UI"/>
                <a:cs typeface="Segoe UI"/>
              </a:rPr>
              <a:t>đột</a:t>
            </a:r>
            <a:r>
              <a:rPr lang="en-US" sz="3800" b="1" dirty="0">
                <a:solidFill>
                  <a:schemeClr val="accent1"/>
                </a:solidFill>
                <a:latin typeface="Segoe UI"/>
                <a:cs typeface="Segoe UI"/>
              </a:rPr>
              <a:t> 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168DA2-F7AC-0388-62BC-347784D5E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 amt="90000"/>
          </a:blip>
          <a:srcRect r="6273" b="6250"/>
          <a:stretch/>
        </p:blipFill>
        <p:spPr>
          <a:xfrm>
            <a:off x="607101" y="1148980"/>
            <a:ext cx="6902017" cy="4437354"/>
          </a:xfrm>
          <a:prstGeom prst="rect">
            <a:avLst/>
          </a:prstGeom>
        </p:spPr>
      </p:pic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68FF1941-9B51-2C57-5EDF-3FB51AA70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676" y="4720020"/>
            <a:ext cx="1403132" cy="14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6E58E-DAAB-2A3B-DF79-D691E8E2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569" y="593450"/>
            <a:ext cx="9766093" cy="1319318"/>
          </a:xfrm>
        </p:spPr>
        <p:txBody>
          <a:bodyPr>
            <a:normAutofit/>
          </a:bodyPr>
          <a:lstStyle/>
          <a:p>
            <a:r>
              <a:rPr lang="en-US" sz="6600" b="1">
                <a:cs typeface="Angsana New"/>
              </a:rPr>
              <a:t>FAQs</a:t>
            </a:r>
            <a:endParaRPr lang="en-US" sz="6600" b="1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3EBD34E1-6125-0583-818A-62A4475E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2408" y="593099"/>
            <a:ext cx="3135255" cy="3120251"/>
          </a:xfr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3777DC2-1544-3161-C82D-4D5726F70203}"/>
              </a:ext>
            </a:extLst>
          </p:cNvPr>
          <p:cNvSpPr/>
          <p:nvPr/>
        </p:nvSpPr>
        <p:spPr>
          <a:xfrm>
            <a:off x="3277706" y="2068554"/>
            <a:ext cx="2056695" cy="94090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Học </a:t>
            </a:r>
            <a:r>
              <a:rPr lang="en-US" sz="2800" b="1" dirty="0" err="1">
                <a:latin typeface="Segoe UI"/>
                <a:cs typeface="Segoe UI"/>
              </a:rPr>
              <a:t>gì</a:t>
            </a:r>
            <a:r>
              <a:rPr lang="en-US" sz="2800" b="1" dirty="0">
                <a:latin typeface="Segoe UI"/>
                <a:cs typeface="Segoe UI"/>
              </a:rPr>
              <a:t>? 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D88CCF5-6C7D-45FE-5074-1D68721325DC}"/>
              </a:ext>
            </a:extLst>
          </p:cNvPr>
          <p:cNvSpPr/>
          <p:nvPr/>
        </p:nvSpPr>
        <p:spPr>
          <a:xfrm>
            <a:off x="7320670" y="1141719"/>
            <a:ext cx="3398344" cy="928413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latin typeface="Segoe UI"/>
                <a:cs typeface="Segoe UI"/>
              </a:rPr>
              <a:t>Học </a:t>
            </a:r>
            <a:r>
              <a:rPr lang="en-US" sz="2800" b="1" dirty="0" err="1">
                <a:latin typeface="Segoe UI"/>
                <a:cs typeface="Segoe UI"/>
              </a:rPr>
              <a:t>như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thế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nào</a:t>
            </a:r>
            <a:r>
              <a:rPr lang="en-US" sz="2800" b="1" dirty="0">
                <a:latin typeface="Segoe UI"/>
                <a:cs typeface="Segoe UI"/>
              </a:rPr>
              <a:t>? 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981FD8B3-898A-E84A-7F33-DE72ADB77F50}"/>
              </a:ext>
            </a:extLst>
          </p:cNvPr>
          <p:cNvSpPr/>
          <p:nvPr/>
        </p:nvSpPr>
        <p:spPr>
          <a:xfrm>
            <a:off x="6613088" y="2900982"/>
            <a:ext cx="3056758" cy="1051033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 err="1">
                <a:latin typeface="Segoe UI"/>
                <a:cs typeface="Segoe UI"/>
              </a:rPr>
              <a:t>Được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gì</a:t>
            </a:r>
            <a:r>
              <a:rPr lang="en-US" sz="2800" b="1" dirty="0">
                <a:latin typeface="Segoe UI"/>
                <a:cs typeface="Segoe UI"/>
              </a:rPr>
              <a:t>? 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F00682B-FA55-D18C-EC5F-FB4B1B9D1873}"/>
              </a:ext>
            </a:extLst>
          </p:cNvPr>
          <p:cNvSpPr/>
          <p:nvPr/>
        </p:nvSpPr>
        <p:spPr>
          <a:xfrm>
            <a:off x="1485131" y="4323324"/>
            <a:ext cx="3586940" cy="1109543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 err="1">
                <a:latin typeface="Segoe UI"/>
                <a:cs typeface="Segoe UI"/>
              </a:rPr>
              <a:t>Tính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điểm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như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thế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nào</a:t>
            </a:r>
            <a:r>
              <a:rPr lang="en-US" sz="2800" b="1" dirty="0">
                <a:latin typeface="Segoe UI"/>
                <a:cs typeface="Segoe UI"/>
              </a:rPr>
              <a:t>? </a:t>
            </a:r>
            <a:endParaRPr lang="en-US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57ACC664-82BC-BC29-5C26-F6358DFDB840}"/>
              </a:ext>
            </a:extLst>
          </p:cNvPr>
          <p:cNvSpPr/>
          <p:nvPr/>
        </p:nvSpPr>
        <p:spPr>
          <a:xfrm>
            <a:off x="6525575" y="4529438"/>
            <a:ext cx="4024153" cy="1221969"/>
          </a:xfrm>
          <a:prstGeom prst="wedgeRoundRect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 err="1">
                <a:latin typeface="Segoe UI"/>
                <a:cs typeface="Segoe UI"/>
              </a:rPr>
              <a:t>Làm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thế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nào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để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đạt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điểm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cao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môn</a:t>
            </a:r>
            <a:r>
              <a:rPr lang="en-US" sz="2800" b="1" dirty="0">
                <a:latin typeface="Segoe UI"/>
                <a:cs typeface="Segoe UI"/>
              </a:rPr>
              <a:t> </a:t>
            </a:r>
            <a:r>
              <a:rPr lang="en-US" sz="2800" b="1" dirty="0" err="1">
                <a:latin typeface="Segoe UI"/>
                <a:cs typeface="Segoe UI"/>
              </a:rPr>
              <a:t>này</a:t>
            </a:r>
            <a:r>
              <a:rPr lang="en-US" sz="2800" b="1" dirty="0">
                <a:latin typeface="Segoe UI"/>
                <a:cs typeface="Segoe UI"/>
              </a:rPr>
              <a:t>?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5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xmlns="" id="{32768DCD-B824-413A-B330-8D57ADB372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xmlns="" id="{96E45848-BEDA-4F24-9C4E-DA21209582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xmlns="" id="{B2BB8117-A903-442C-9223-A4FEB85C32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22">
            <a:extLst>
              <a:ext uri="{FF2B5EF4-FFF2-40B4-BE49-F238E27FC236}">
                <a16:creationId xmlns:a16="http://schemas.microsoft.com/office/drawing/2014/main" xmlns="" id="{C59300B8-3117-43F8-9F8E-68DB9F002F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AFAE680-42C1-4104-B74F-B0A8F1FB26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828A8BA9-B3FE-4C96-A0A1-72A0D2C855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6272B6F-135F-45E6-8F46-83B32059F2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3670" y="494950"/>
            <a:ext cx="5231130" cy="587158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xmlns="" id="{19F9CD66-32FC-448F-B4C5-67D17508A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90A31-31B8-58E7-0D03-8DEA62BF9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428375" cy="972864"/>
          </a:xfrm>
        </p:spPr>
        <p:txBody>
          <a:bodyPr anchor="b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  <a:latin typeface="Segoe UI"/>
                <a:cs typeface="Angsana New"/>
              </a:rPr>
              <a:t>Học </a:t>
            </a:r>
            <a:r>
              <a:rPr lang="en-US" sz="6000" b="1" dirty="0" err="1">
                <a:solidFill>
                  <a:srgbClr val="FFFFFF"/>
                </a:solidFill>
                <a:latin typeface="Segoe UI"/>
                <a:cs typeface="Angsana New"/>
              </a:rPr>
              <a:t>gì</a:t>
            </a:r>
            <a:r>
              <a:rPr lang="en-US" sz="6000" b="1" dirty="0">
                <a:solidFill>
                  <a:srgbClr val="FFFFFF"/>
                </a:solidFill>
                <a:latin typeface="Segoe UI"/>
                <a:cs typeface="Angsana New"/>
              </a:rPr>
              <a:t>? </a:t>
            </a:r>
            <a:endParaRPr lang="en-US" sz="6000" b="1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2BCF036-EB5E-5EC1-44AF-D12A9CC5B4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6972" r="18776"/>
          <a:stretch/>
        </p:blipFill>
        <p:spPr>
          <a:xfrm>
            <a:off x="6871532" y="854053"/>
            <a:ext cx="4507013" cy="5223452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xmlns="" id="{FA690F4A-BE48-8C77-E709-119C2B0744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776593"/>
              </p:ext>
            </p:extLst>
          </p:nvPr>
        </p:nvGraphicFramePr>
        <p:xfrm>
          <a:off x="838200" y="2069772"/>
          <a:ext cx="6409340" cy="399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78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09F83-A036-E48B-08F8-C199F2E8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07" y="313175"/>
            <a:ext cx="10515600" cy="1325563"/>
          </a:xfrm>
        </p:spPr>
        <p:txBody>
          <a:bodyPr/>
          <a:lstStyle/>
          <a:p>
            <a:pPr algn="r"/>
            <a:r>
              <a:rPr lang="en-US" b="1">
                <a:latin typeface="Segoe UI"/>
                <a:cs typeface="Angsana New"/>
              </a:rPr>
              <a:t>Học như thế nào? </a:t>
            </a:r>
            <a:endParaRPr lang="en-US" b="1">
              <a:latin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1BF7F-47DE-8F7C-75C2-2312CE16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0" y="1153898"/>
            <a:ext cx="8448564" cy="51632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300" dirty="0">
                <a:ea typeface="+mn-lt"/>
                <a:cs typeface="+mn-lt"/>
              </a:rPr>
              <a:t>•Dialogic lecture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3300" dirty="0">
                <a:ea typeface="+mn-lt"/>
                <a:cs typeface="+mn-lt"/>
              </a:rPr>
              <a:t>•Pair/ group/ whole-class discussion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3300" dirty="0">
                <a:ea typeface="+mn-lt"/>
                <a:cs typeface="+mn-lt"/>
              </a:rPr>
              <a:t>•Role-play 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3300" dirty="0">
                <a:ea typeface="+mn-lt"/>
                <a:cs typeface="+mn-lt"/>
              </a:rPr>
              <a:t>•Debate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3300" dirty="0">
                <a:ea typeface="+mn-lt"/>
                <a:cs typeface="+mn-lt"/>
              </a:rPr>
              <a:t>•Word game 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3300" dirty="0">
                <a:ea typeface="+mn-lt"/>
                <a:cs typeface="+mn-lt"/>
              </a:rPr>
              <a:t>•Open house 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  <a:p>
            <a:pPr>
              <a:buClr>
                <a:srgbClr val="E4DEF6"/>
              </a:buClr>
            </a:pPr>
            <a:r>
              <a:rPr lang="en-US" sz="3300" dirty="0">
                <a:ea typeface="+mn-lt"/>
                <a:cs typeface="+mn-lt"/>
              </a:rPr>
              <a:t>•Intercultural project </a:t>
            </a:r>
            <a:endParaRPr lang="en-US" sz="3300" dirty="0">
              <a:solidFill>
                <a:srgbClr val="201449">
                  <a:alpha val="70000"/>
                </a:srgbClr>
              </a:solidFill>
            </a:endParaRP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D69E6735-4616-003C-B375-8BE7B05FC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917090" y="1155263"/>
            <a:ext cx="754995" cy="746236"/>
          </a:xfrm>
          <a:prstGeom prst="rect">
            <a:avLst/>
          </a:prstGeom>
        </p:spPr>
      </p:pic>
      <p:pic>
        <p:nvPicPr>
          <p:cNvPr id="7" name="Picture 7" descr="Meeting Conference Round Table · Free image on Pixabay">
            <a:extLst>
              <a:ext uri="{FF2B5EF4-FFF2-40B4-BE49-F238E27FC236}">
                <a16:creationId xmlns:a16="http://schemas.microsoft.com/office/drawing/2014/main" xmlns="" id="{B49E345E-B5C1-85C7-AAB3-BC29E2DCC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608" y="1304159"/>
            <a:ext cx="1166651" cy="1192925"/>
          </a:xfrm>
          <a:prstGeom prst="rect">
            <a:avLst/>
          </a:prstGeom>
        </p:spPr>
      </p:pic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8B1411E4-1B11-A7FB-B59D-B8514625F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682125" y="2497403"/>
            <a:ext cx="1087820" cy="680781"/>
          </a:xfrm>
          <a:prstGeom prst="rect">
            <a:avLst/>
          </a:prstGeom>
        </p:spPr>
      </p:pic>
      <p:pic>
        <p:nvPicPr>
          <p:cNvPr id="11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D15FC32B-69EA-BA61-B726-03F2A8E24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261711" y="3178503"/>
            <a:ext cx="965200" cy="956442"/>
          </a:xfrm>
          <a:prstGeom prst="rect">
            <a:avLst/>
          </a:prstGeom>
        </p:spPr>
      </p:pic>
      <p:pic>
        <p:nvPicPr>
          <p:cNvPr id="15" name="Picture 15" descr="Jigsaw Puzzle Game Match · Free vector graphic on Pixabay">
            <a:extLst>
              <a:ext uri="{FF2B5EF4-FFF2-40B4-BE49-F238E27FC236}">
                <a16:creationId xmlns:a16="http://schemas.microsoft.com/office/drawing/2014/main" xmlns="" id="{DE4F726A-48B8-5845-96AA-AACCCD159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1503" y="3807594"/>
            <a:ext cx="684924" cy="661707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xmlns="" id="{880BA512-803F-6FFB-BEAE-BA5DA8B02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5013435" y="4462218"/>
            <a:ext cx="1000235" cy="990320"/>
          </a:xfrm>
          <a:prstGeom prst="rect">
            <a:avLst/>
          </a:prstGeom>
        </p:spPr>
      </p:pic>
      <p:pic>
        <p:nvPicPr>
          <p:cNvPr id="19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CF8C416-317B-1DC7-ECFE-986C5327C0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6449849" y="4931542"/>
            <a:ext cx="1884855" cy="13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91339-87C1-FF61-F3A4-1C638EE9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"/>
                <a:cs typeface="Angsana New"/>
              </a:rPr>
              <a:t>Được gì? </a:t>
            </a:r>
            <a:endParaRPr lang="en-US" b="1">
              <a:latin typeface="Segoe UI"/>
            </a:endParaRPr>
          </a:p>
        </p:txBody>
      </p: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B85C9AB3-50DA-740C-BD4A-3A203532B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45" y="1800115"/>
            <a:ext cx="8770853" cy="4002540"/>
          </a:xfrm>
          <a:prstGeom prst="rect">
            <a:avLst/>
          </a:prstGeom>
        </p:spPr>
      </p:pic>
      <p:pic>
        <p:nvPicPr>
          <p:cNvPr id="6" name="Picture 6" descr="Graphical user interface, background pattern&#10;&#10;Description automatically generated">
            <a:extLst>
              <a:ext uri="{FF2B5EF4-FFF2-40B4-BE49-F238E27FC236}">
                <a16:creationId xmlns:a16="http://schemas.microsoft.com/office/drawing/2014/main" xmlns="" id="{7E3C1761-A0E2-1F90-02D6-D4269FB30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79" y="2285123"/>
            <a:ext cx="2395584" cy="22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38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A302A-FC07-9955-2762-A5B5177E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"/>
                <a:cs typeface="Angsana New"/>
              </a:rPr>
              <a:t>Tính điểm như thế nào? </a:t>
            </a:r>
            <a:endParaRPr lang="en-US" b="1">
              <a:latin typeface="Segoe UI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DB7205E3-1F79-BD46-A18D-309EC2943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8209" y="1880864"/>
            <a:ext cx="6859028" cy="4296099"/>
          </a:xfrm>
        </p:spPr>
      </p:pic>
      <p:pic>
        <p:nvPicPr>
          <p:cNvPr id="5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2ABD312-8F55-9F32-F34B-E182314B6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98331" y="2232572"/>
            <a:ext cx="3417613" cy="34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07918-53A5-CB64-C46D-7DF039CF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"/>
                <a:cs typeface="Angsana New"/>
              </a:rPr>
              <a:t>Đạt điểm cao? </a:t>
            </a:r>
            <a:endParaRPr lang="en-US" b="1">
              <a:latin typeface="Segoe U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1DC7CC-7CC6-5B6B-68B8-45D5BC4D7E1C}"/>
              </a:ext>
            </a:extLst>
          </p:cNvPr>
          <p:cNvSpPr/>
          <p:nvPr/>
        </p:nvSpPr>
        <p:spPr>
          <a:xfrm>
            <a:off x="1460939" y="1833179"/>
            <a:ext cx="2566275" cy="910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Segoe UI"/>
                <a:cs typeface="Segoe UI"/>
              </a:rPr>
              <a:t>Tích</a:t>
            </a:r>
            <a:r>
              <a:rPr lang="en-US" sz="3600" b="1" dirty="0">
                <a:latin typeface="Segoe UI"/>
                <a:cs typeface="Segoe UI"/>
              </a:rPr>
              <a:t> </a:t>
            </a:r>
            <a:r>
              <a:rPr lang="en-US" sz="3600" b="1" dirty="0" err="1">
                <a:latin typeface="Segoe UI"/>
                <a:cs typeface="Segoe UI"/>
              </a:rPr>
              <a:t>cực</a:t>
            </a:r>
            <a:endParaRPr lang="en-US" sz="3600" b="1" dirty="0">
              <a:latin typeface="Segoe UI"/>
              <a:cs typeface="Segoe U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1B2E115-7EA5-2491-A309-D583409E3D47}"/>
              </a:ext>
            </a:extLst>
          </p:cNvPr>
          <p:cNvSpPr/>
          <p:nvPr/>
        </p:nvSpPr>
        <p:spPr>
          <a:xfrm>
            <a:off x="2685135" y="2941934"/>
            <a:ext cx="2977930" cy="910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 err="1">
                <a:latin typeface="Segoe UI"/>
                <a:cs typeface="Segoe UI"/>
              </a:rPr>
              <a:t>Chủ</a:t>
            </a:r>
            <a:r>
              <a:rPr lang="en-US" sz="3600" b="1" dirty="0">
                <a:latin typeface="Segoe UI"/>
                <a:cs typeface="Segoe UI"/>
              </a:rPr>
              <a:t> </a:t>
            </a:r>
            <a:r>
              <a:rPr lang="en-US" sz="3600" b="1" dirty="0" err="1">
                <a:latin typeface="Segoe UI"/>
                <a:cs typeface="Segoe UI"/>
              </a:rPr>
              <a:t>động</a:t>
            </a:r>
            <a:endParaRPr lang="en-US" dirty="0" err="1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7041A9F-B632-1579-439A-727FD41D4639}"/>
              </a:ext>
            </a:extLst>
          </p:cNvPr>
          <p:cNvSpPr/>
          <p:nvPr/>
        </p:nvSpPr>
        <p:spPr>
          <a:xfrm>
            <a:off x="2666397" y="4191832"/>
            <a:ext cx="4738412" cy="910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 err="1">
                <a:latin typeface="Segoe UI"/>
                <a:cs typeface="Segoe UI"/>
              </a:rPr>
              <a:t>Làm</a:t>
            </a:r>
            <a:r>
              <a:rPr lang="en-US" sz="3600" b="1" dirty="0">
                <a:latin typeface="Segoe UI"/>
                <a:cs typeface="Segoe UI"/>
              </a:rPr>
              <a:t> </a:t>
            </a:r>
            <a:r>
              <a:rPr lang="en-US" sz="3600" b="1" dirty="0" err="1">
                <a:latin typeface="Segoe UI"/>
                <a:cs typeface="Segoe UI"/>
              </a:rPr>
              <a:t>việc</a:t>
            </a:r>
            <a:r>
              <a:rPr lang="en-US" sz="3600" b="1" dirty="0">
                <a:latin typeface="Segoe UI"/>
                <a:cs typeface="Segoe UI"/>
              </a:rPr>
              <a:t> </a:t>
            </a:r>
            <a:r>
              <a:rPr lang="en-US" sz="3600" b="1" dirty="0" err="1">
                <a:latin typeface="Segoe UI"/>
                <a:cs typeface="Segoe UI"/>
              </a:rPr>
              <a:t>nhóm</a:t>
            </a:r>
            <a:r>
              <a:rPr lang="en-US" sz="3600" b="1" dirty="0">
                <a:latin typeface="Segoe UI"/>
                <a:cs typeface="Segoe UI"/>
              </a:rPr>
              <a:t> </a:t>
            </a:r>
            <a:r>
              <a:rPr lang="en-US" sz="3600" b="1" dirty="0" err="1">
                <a:latin typeface="Segoe UI"/>
                <a:cs typeface="Segoe UI"/>
              </a:rPr>
              <a:t>tốt</a:t>
            </a:r>
            <a:endParaRPr lang="en-US" dirty="0" err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0929B57-2F46-CCC8-15B6-CB87DE1B1927}"/>
              </a:ext>
            </a:extLst>
          </p:cNvPr>
          <p:cNvSpPr/>
          <p:nvPr/>
        </p:nvSpPr>
        <p:spPr>
          <a:xfrm>
            <a:off x="5808085" y="5446611"/>
            <a:ext cx="2706412" cy="910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latin typeface="Segoe UI"/>
                <a:cs typeface="Segoe UI"/>
              </a:rPr>
              <a:t>Sáng </a:t>
            </a:r>
            <a:r>
              <a:rPr lang="en-US" sz="3600" b="1" dirty="0" err="1">
                <a:latin typeface="Segoe UI"/>
                <a:cs typeface="Segoe UI"/>
              </a:rPr>
              <a:t>tạo</a:t>
            </a:r>
            <a:endParaRPr lang="en-US" dirty="0" err="1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F8131864-CF23-E7C9-1E81-D1EDFCB62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409444" y="3145951"/>
            <a:ext cx="2293496" cy="2090329"/>
          </a:xfrm>
          <a:prstGeom prst="rect">
            <a:avLst/>
          </a:prstGeom>
        </p:spPr>
      </p:pic>
      <p:pic>
        <p:nvPicPr>
          <p:cNvPr id="1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9A1E06D-6FC0-40C2-0331-7C34E3076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957233" y="582789"/>
            <a:ext cx="2108200" cy="2101145"/>
          </a:xfrm>
          <a:prstGeom prst="rect">
            <a:avLst/>
          </a:prstGeom>
        </p:spPr>
      </p:pic>
      <p:pic>
        <p:nvPicPr>
          <p:cNvPr id="15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D2E36555-FE7D-7717-499C-0A38094A1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733" y="1462188"/>
            <a:ext cx="1588634" cy="1588634"/>
          </a:xfrm>
          <a:prstGeom prst="rect">
            <a:avLst/>
          </a:prstGeom>
        </p:spPr>
      </p:pic>
      <p:pic>
        <p:nvPicPr>
          <p:cNvPr id="17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3EA2821-D604-A630-EB0F-AE4CE88E4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745" y="4768797"/>
            <a:ext cx="1537741" cy="15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86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ame 36">
            <a:extLst>
              <a:ext uri="{FF2B5EF4-FFF2-40B4-BE49-F238E27FC236}">
                <a16:creationId xmlns:a16="http://schemas.microsoft.com/office/drawing/2014/main" xmlns="" id="{DD7EAFE6-2BB9-41FB-9CF4-588CFC708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4E1EF4E8-5513-4BF5-BC41-04645281C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8C66AD92-B02F-4E0E-CA41-9105EADF7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07303E2-7D44-46E4-A0D5-73DF997491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517207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22AF24B-DF9B-4580-9019-8FABD7AC6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8875" y="1255390"/>
            <a:ext cx="4008678" cy="4034028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814E6672-D9A3-4574-B870-15130060A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829740" y="720056"/>
            <a:ext cx="3094425" cy="3113994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6DC2F1-9DAF-BFD8-7FE3-C0608BEF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41" y="869043"/>
            <a:ext cx="4711850" cy="3306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cs typeface="Angsana New"/>
              </a:rPr>
              <a:t>Thank you &amp; welcome! </a:t>
            </a:r>
          </a:p>
        </p:txBody>
      </p:sp>
    </p:spTree>
    <p:extLst>
      <p:ext uri="{BB962C8B-B14F-4D97-AF65-F5344CB8AC3E}">
        <p14:creationId xmlns:p14="http://schemas.microsoft.com/office/powerpoint/2010/main" val="23152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104</Words>
  <Application>Microsoft Office PowerPoint</Application>
  <PresentationFormat>Widescreen</PresentationFormat>
  <Paragraphs>27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Angsana New</vt:lpstr>
      <vt:lpstr>Arial</vt:lpstr>
      <vt:lpstr>Avenir Next LT Pro</vt:lpstr>
      <vt:lpstr>Sabon Next LT</vt:lpstr>
      <vt:lpstr>Segoe UI</vt:lpstr>
      <vt:lpstr>Wingdings</vt:lpstr>
      <vt:lpstr>LuminousVTI</vt:lpstr>
      <vt:lpstr>Giới thiệu môn học  Giao tiếp liên văn hóa &amp;  giải quyết xung đột </vt:lpstr>
      <vt:lpstr>FAQs</vt:lpstr>
      <vt:lpstr>Học gì? </vt:lpstr>
      <vt:lpstr>Học như thế nào? </vt:lpstr>
      <vt:lpstr>Được gì? </vt:lpstr>
      <vt:lpstr>Tính điểm như thế nào? </vt:lpstr>
      <vt:lpstr>Đạt điểm cao? </vt:lpstr>
      <vt:lpstr>Thank you &amp; welcome! 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249</cp:revision>
  <dcterms:created xsi:type="dcterms:W3CDTF">2022-09-22T08:39:34Z</dcterms:created>
  <dcterms:modified xsi:type="dcterms:W3CDTF">2022-09-26T09:35:20Z</dcterms:modified>
</cp:coreProperties>
</file>