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8" r:id="rId6"/>
    <p:sldId id="260" r:id="rId7"/>
    <p:sldId id="261" r:id="rId8"/>
    <p:sldId id="279" r:id="rId9"/>
    <p:sldId id="264" r:id="rId10"/>
    <p:sldId id="265" r:id="rId11"/>
    <p:sldId id="280" r:id="rId12"/>
    <p:sldId id="267" r:id="rId13"/>
    <p:sldId id="268" r:id="rId14"/>
    <p:sldId id="269" r:id="rId15"/>
    <p:sldId id="274" r:id="rId16"/>
    <p:sldId id="275" r:id="rId17"/>
    <p:sldId id="276" r:id="rId18"/>
    <p:sldId id="272" r:id="rId19"/>
    <p:sldId id="273" r:id="rId2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DDCB"/>
          </a:solidFill>
        </a:fill>
      </a:tcStyle>
    </a:wholeTbl>
    <a:band2H>
      <a:tcTxStyle/>
      <a:tcStyle>
        <a:tcBdr/>
        <a:fill>
          <a:solidFill>
            <a:srgbClr val="ECEF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DE"/>
          </a:solidFill>
        </a:fill>
      </a:tcStyle>
    </a:wholeTbl>
    <a:band2H>
      <a:tcTxStyle/>
      <a:tcStyle>
        <a:tcBdr/>
        <a:fill>
          <a:solidFill>
            <a:srgbClr val="E8EB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4CD"/>
          </a:solidFill>
        </a:fill>
      </a:tcStyle>
    </a:wholeTbl>
    <a:band2H>
      <a:tcTxStyle/>
      <a:tcStyle>
        <a:tcBdr/>
        <a:fill>
          <a:solidFill>
            <a:srgbClr val="F9F2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4"/>
  </p:normalViewPr>
  <p:slideViewPr>
    <p:cSldViewPr snapToGrid="0">
      <p:cViewPr varScale="1">
        <p:scale>
          <a:sx n="122" d="100"/>
          <a:sy n="122" d="100"/>
        </p:scale>
        <p:origin x="11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36136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6" name="Shape 2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7749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8" name="Shape 29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6156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3" name="Shape 30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2789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6"/>
          <p:cNvGrpSpPr/>
          <p:nvPr/>
        </p:nvGrpSpPr>
        <p:grpSpPr>
          <a:xfrm>
            <a:off x="-16938" y="0"/>
            <a:ext cx="12231164" cy="6856217"/>
            <a:chOff x="0" y="0"/>
            <a:chExt cx="12231163" cy="6856216"/>
          </a:xfrm>
        </p:grpSpPr>
        <p:pic>
          <p:nvPicPr>
            <p:cNvPr id="16" name="Picture 15" descr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33" y="0"/>
              <a:ext cx="12188830" cy="68562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" name="Rectangle 25"/>
            <p:cNvSpPr/>
            <p:nvPr/>
          </p:nvSpPr>
          <p:spPr>
            <a:xfrm>
              <a:off x="2345265" y="1540930"/>
              <a:ext cx="7543807" cy="3835405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Garamond"/>
                  <a:ea typeface="Garamond"/>
                  <a:cs typeface="Garamond"/>
                  <a:sym typeface="Garamond"/>
                </a:defRPr>
              </a:pPr>
              <a:endParaRPr/>
            </a:p>
          </p:txBody>
        </p:sp>
        <p:pic>
          <p:nvPicPr>
            <p:cNvPr id="18" name="Picture 16" descr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3147609"/>
              <a:ext cx="2478028" cy="6126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" name="Picture 19" descr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53136" y="3147609"/>
              <a:ext cx="2478027" cy="6126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2692398" y="1871129"/>
            <a:ext cx="6815671" cy="1515536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92398" y="3657596"/>
            <a:ext cx="6815671" cy="1320805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2100">
                <a:solidFill>
                  <a:srgbClr val="000000"/>
                </a:solidFill>
              </a:defRPr>
            </a:lvl1pPr>
            <a:lvl2pPr marL="0" indent="0" algn="ctr">
              <a:buClrTx/>
              <a:buSzTx/>
              <a:buFontTx/>
              <a:buNone/>
              <a:defRPr sz="2100">
                <a:solidFill>
                  <a:srgbClr val="000000"/>
                </a:solidFill>
              </a:defRPr>
            </a:lvl2pPr>
            <a:lvl3pPr marL="0" indent="0" algn="ctr">
              <a:buClrTx/>
              <a:buSzTx/>
              <a:buFontTx/>
              <a:buNone/>
              <a:defRPr sz="2100">
                <a:solidFill>
                  <a:srgbClr val="000000"/>
                </a:solidFill>
              </a:defRPr>
            </a:lvl3pPr>
            <a:lvl4pPr marL="0" indent="0" algn="ctr">
              <a:buClrTx/>
              <a:buSzTx/>
              <a:buFontTx/>
              <a:buNone/>
              <a:defRPr sz="2100">
                <a:solidFill>
                  <a:srgbClr val="000000"/>
                </a:solidFill>
              </a:defRPr>
            </a:lvl4pPr>
            <a:lvl5pPr marL="0" indent="0" algn="ctr">
              <a:buClrTx/>
              <a:buSzTx/>
              <a:buFontTx/>
              <a:buNone/>
              <a:defRPr sz="21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traight Connector 14"/>
          <p:cNvSpPr/>
          <p:nvPr/>
        </p:nvSpPr>
        <p:spPr>
          <a:xfrm>
            <a:off x="2692399" y="3522131"/>
            <a:ext cx="6815667" cy="1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284868" y="5055445"/>
            <a:ext cx="223199" cy="2438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6"/>
          <p:cNvGrpSpPr/>
          <p:nvPr/>
        </p:nvGrpSpPr>
        <p:grpSpPr>
          <a:xfrm>
            <a:off x="-15740" y="0"/>
            <a:ext cx="12229968" cy="6856217"/>
            <a:chOff x="-1" y="0"/>
            <a:chExt cx="12229966" cy="6856216"/>
          </a:xfrm>
        </p:grpSpPr>
        <p:pic>
          <p:nvPicPr>
            <p:cNvPr id="154" name="Picture 7" descr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35" y="0"/>
              <a:ext cx="12188831" cy="68562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5" name="Rectangle 8"/>
            <p:cNvSpPr/>
            <p:nvPr/>
          </p:nvSpPr>
          <p:spPr>
            <a:xfrm>
              <a:off x="623748" y="609600"/>
              <a:ext cx="10972805" cy="5638802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Garamond"/>
                  <a:ea typeface="Garamond"/>
                  <a:cs typeface="Garamond"/>
                  <a:sym typeface="Garamond"/>
                </a:defRPr>
              </a:pPr>
              <a:endParaRPr/>
            </a:p>
          </p:txBody>
        </p:sp>
        <p:pic>
          <p:nvPicPr>
            <p:cNvPr id="156" name="Picture 9" descr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" y="3153832"/>
              <a:ext cx="777243" cy="606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" name="Picture 10" descr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52723" y="3153832"/>
              <a:ext cx="777243" cy="606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9" name="Title Text"/>
          <p:cNvSpPr txBox="1">
            <a:spLocks noGrp="1"/>
          </p:cNvSpPr>
          <p:nvPr>
            <p:ph type="title"/>
          </p:nvPr>
        </p:nvSpPr>
        <p:spPr>
          <a:xfrm>
            <a:off x="1303867" y="982132"/>
            <a:ext cx="9592734" cy="295487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6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03867" y="4343398"/>
            <a:ext cx="9592734" cy="1532470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0" indent="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2pPr>
            <a:lvl3pPr marL="0" indent="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3pPr>
            <a:lvl4pPr marL="0" indent="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4pPr>
            <a:lvl5pPr marL="0" indent="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1" name="Straight Connector 14"/>
          <p:cNvSpPr/>
          <p:nvPr/>
        </p:nvSpPr>
        <p:spPr>
          <a:xfrm>
            <a:off x="1396169" y="4140198"/>
            <a:ext cx="9407299" cy="1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roup 6"/>
          <p:cNvGrpSpPr/>
          <p:nvPr/>
        </p:nvGrpSpPr>
        <p:grpSpPr>
          <a:xfrm>
            <a:off x="-15740" y="0"/>
            <a:ext cx="12229968" cy="6856217"/>
            <a:chOff x="-1" y="0"/>
            <a:chExt cx="12229966" cy="6856216"/>
          </a:xfrm>
        </p:grpSpPr>
        <p:pic>
          <p:nvPicPr>
            <p:cNvPr id="169" name="Picture 7" descr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35" y="0"/>
              <a:ext cx="12188831" cy="68562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0" name="Rectangle 8"/>
            <p:cNvSpPr/>
            <p:nvPr/>
          </p:nvSpPr>
          <p:spPr>
            <a:xfrm>
              <a:off x="623748" y="609600"/>
              <a:ext cx="10972805" cy="5638802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Garamond"/>
                  <a:ea typeface="Garamond"/>
                  <a:cs typeface="Garamond"/>
                  <a:sym typeface="Garamond"/>
                </a:defRPr>
              </a:pPr>
              <a:endParaRPr/>
            </a:p>
          </p:txBody>
        </p:sp>
        <p:pic>
          <p:nvPicPr>
            <p:cNvPr id="171" name="Picture 9" descr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" y="3153832"/>
              <a:ext cx="777243" cy="606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2" name="Picture 10" descr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52723" y="3153832"/>
              <a:ext cx="777243" cy="606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4" name="Title Text"/>
          <p:cNvSpPr txBox="1">
            <a:spLocks noGrp="1"/>
          </p:cNvSpPr>
          <p:nvPr>
            <p:ph type="title"/>
          </p:nvPr>
        </p:nvSpPr>
        <p:spPr>
          <a:xfrm>
            <a:off x="1446212" y="982132"/>
            <a:ext cx="9296401" cy="237067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74809" y="3352800"/>
            <a:ext cx="8839206" cy="584200"/>
          </a:xfrm>
          <a:prstGeom prst="rect">
            <a:avLst/>
          </a:prstGeom>
        </p:spPr>
        <p:txBody>
          <a:bodyPr anchor="ctr"/>
          <a:lstStyle>
            <a:lvl1pPr marL="0" indent="0" algn="r">
              <a:buClrTx/>
              <a:buSzTx/>
              <a:buFontTx/>
              <a:buNone/>
              <a:defRPr sz="2000"/>
            </a:lvl1pPr>
            <a:lvl2pPr marL="0" indent="0" algn="r">
              <a:buClrTx/>
              <a:buSzTx/>
              <a:buFontTx/>
              <a:buNone/>
              <a:defRPr sz="2000"/>
            </a:lvl2pPr>
            <a:lvl3pPr marL="0" indent="0" algn="r">
              <a:buClrTx/>
              <a:buSzTx/>
              <a:buFontTx/>
              <a:buNone/>
              <a:defRPr sz="2000"/>
            </a:lvl3pPr>
            <a:lvl4pPr marL="0" indent="0" algn="r">
              <a:buClrTx/>
              <a:buSzTx/>
              <a:buFontTx/>
              <a:buNone/>
              <a:defRPr sz="2000"/>
            </a:lvl4pPr>
            <a:lvl5pPr marL="0" indent="0" algn="r">
              <a:buClrTx/>
              <a:buSzTx/>
              <a:buFont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6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1295399" y="4343398"/>
            <a:ext cx="9609671" cy="153247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77" name="TextBox 13"/>
          <p:cNvSpPr txBox="1"/>
          <p:nvPr/>
        </p:nvSpPr>
        <p:spPr>
          <a:xfrm>
            <a:off x="907731" y="555129"/>
            <a:ext cx="518164" cy="1234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80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t>“</a:t>
            </a:r>
          </a:p>
        </p:txBody>
      </p:sp>
      <p:sp>
        <p:nvSpPr>
          <p:cNvPr id="178" name="TextBox 14"/>
          <p:cNvSpPr txBox="1"/>
          <p:nvPr/>
        </p:nvSpPr>
        <p:spPr>
          <a:xfrm>
            <a:off x="10645985" y="2503037"/>
            <a:ext cx="518162" cy="1234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80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t>”</a:t>
            </a:r>
          </a:p>
        </p:txBody>
      </p:sp>
      <p:sp>
        <p:nvSpPr>
          <p:cNvPr id="179" name="Straight Connector 18"/>
          <p:cNvSpPr/>
          <p:nvPr/>
        </p:nvSpPr>
        <p:spPr>
          <a:xfrm>
            <a:off x="1396169" y="4140198"/>
            <a:ext cx="9407299" cy="1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roup 6"/>
          <p:cNvGrpSpPr/>
          <p:nvPr/>
        </p:nvGrpSpPr>
        <p:grpSpPr>
          <a:xfrm>
            <a:off x="-15740" y="0"/>
            <a:ext cx="12229968" cy="6856217"/>
            <a:chOff x="-1" y="0"/>
            <a:chExt cx="12229966" cy="6856216"/>
          </a:xfrm>
        </p:grpSpPr>
        <p:pic>
          <p:nvPicPr>
            <p:cNvPr id="187" name="Picture 7" descr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35" y="0"/>
              <a:ext cx="12188831" cy="68562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8" name="Rectangle 8"/>
            <p:cNvSpPr/>
            <p:nvPr/>
          </p:nvSpPr>
          <p:spPr>
            <a:xfrm>
              <a:off x="623748" y="609600"/>
              <a:ext cx="10972805" cy="5638802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Garamond"/>
                  <a:ea typeface="Garamond"/>
                  <a:cs typeface="Garamond"/>
                  <a:sym typeface="Garamond"/>
                </a:defRPr>
              </a:pPr>
              <a:endParaRPr/>
            </a:p>
          </p:txBody>
        </p:sp>
        <p:pic>
          <p:nvPicPr>
            <p:cNvPr id="189" name="Picture 9" descr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" y="3153832"/>
              <a:ext cx="777243" cy="606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0" name="Picture 10" descr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52723" y="3153832"/>
              <a:ext cx="777243" cy="606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2" name="Title Text"/>
          <p:cNvSpPr txBox="1">
            <a:spLocks noGrp="1"/>
          </p:cNvSpPr>
          <p:nvPr>
            <p:ph type="title"/>
          </p:nvPr>
        </p:nvSpPr>
        <p:spPr>
          <a:xfrm>
            <a:off x="1295402" y="3308579"/>
            <a:ext cx="9609668" cy="1468803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95400" y="4777380"/>
            <a:ext cx="9609671" cy="860403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0" indent="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2pPr>
            <a:lvl3pPr marL="0" indent="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3pPr>
            <a:lvl4pPr marL="0" indent="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4pPr>
            <a:lvl5pPr marL="0" indent="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roup 6"/>
          <p:cNvGrpSpPr/>
          <p:nvPr/>
        </p:nvGrpSpPr>
        <p:grpSpPr>
          <a:xfrm>
            <a:off x="-15740" y="0"/>
            <a:ext cx="12229968" cy="6856217"/>
            <a:chOff x="-1" y="0"/>
            <a:chExt cx="12229966" cy="6856216"/>
          </a:xfrm>
        </p:grpSpPr>
        <p:pic>
          <p:nvPicPr>
            <p:cNvPr id="201" name="Picture 7" descr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35" y="0"/>
              <a:ext cx="12188831" cy="68562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2" name="Rectangle 8"/>
            <p:cNvSpPr/>
            <p:nvPr/>
          </p:nvSpPr>
          <p:spPr>
            <a:xfrm>
              <a:off x="623748" y="609600"/>
              <a:ext cx="10972805" cy="5638802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Garamond"/>
                  <a:ea typeface="Garamond"/>
                  <a:cs typeface="Garamond"/>
                  <a:sym typeface="Garamond"/>
                </a:defRPr>
              </a:pPr>
              <a:endParaRPr/>
            </a:p>
          </p:txBody>
        </p:sp>
        <p:pic>
          <p:nvPicPr>
            <p:cNvPr id="203" name="Picture 9" descr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" y="3153832"/>
              <a:ext cx="777243" cy="606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4" name="Picture 10" descr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52723" y="3153832"/>
              <a:ext cx="777243" cy="606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6" name="Title Text"/>
          <p:cNvSpPr txBox="1">
            <a:spLocks noGrp="1"/>
          </p:cNvSpPr>
          <p:nvPr>
            <p:ph type="title"/>
          </p:nvPr>
        </p:nvSpPr>
        <p:spPr>
          <a:xfrm>
            <a:off x="1446212" y="982132"/>
            <a:ext cx="9296401" cy="224367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0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95400" y="3639310"/>
            <a:ext cx="9609671" cy="886971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 marL="0" indent="0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2pPr>
            <a:lvl3pPr marL="0" indent="0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3pPr>
            <a:lvl4pPr marL="0" indent="0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4pPr>
            <a:lvl5pPr marL="0" indent="0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8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1295400" y="4529666"/>
            <a:ext cx="9609671" cy="134620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9" name="TextBox 11"/>
          <p:cNvSpPr txBox="1"/>
          <p:nvPr/>
        </p:nvSpPr>
        <p:spPr>
          <a:xfrm>
            <a:off x="907731" y="555129"/>
            <a:ext cx="518164" cy="1234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80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t>“</a:t>
            </a:r>
          </a:p>
        </p:txBody>
      </p:sp>
      <p:sp>
        <p:nvSpPr>
          <p:cNvPr id="210" name="TextBox 12"/>
          <p:cNvSpPr txBox="1"/>
          <p:nvPr/>
        </p:nvSpPr>
        <p:spPr>
          <a:xfrm>
            <a:off x="10645985" y="2274429"/>
            <a:ext cx="518162" cy="1234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80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t>”</a:t>
            </a:r>
          </a:p>
        </p:txBody>
      </p:sp>
      <p:sp>
        <p:nvSpPr>
          <p:cNvPr id="211" name="Straight Connector 25"/>
          <p:cNvSpPr/>
          <p:nvPr/>
        </p:nvSpPr>
        <p:spPr>
          <a:xfrm>
            <a:off x="1396169" y="3429000"/>
            <a:ext cx="9407299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roup 6"/>
          <p:cNvGrpSpPr/>
          <p:nvPr/>
        </p:nvGrpSpPr>
        <p:grpSpPr>
          <a:xfrm>
            <a:off x="-15740" y="0"/>
            <a:ext cx="12229968" cy="6856217"/>
            <a:chOff x="-1" y="0"/>
            <a:chExt cx="12229966" cy="6856216"/>
          </a:xfrm>
        </p:grpSpPr>
        <p:pic>
          <p:nvPicPr>
            <p:cNvPr id="219" name="Picture 7" descr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35" y="0"/>
              <a:ext cx="12188831" cy="68562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0" name="Rectangle 8"/>
            <p:cNvSpPr/>
            <p:nvPr/>
          </p:nvSpPr>
          <p:spPr>
            <a:xfrm>
              <a:off x="623748" y="609600"/>
              <a:ext cx="10972805" cy="5638802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Garamond"/>
                  <a:ea typeface="Garamond"/>
                  <a:cs typeface="Garamond"/>
                  <a:sym typeface="Garamond"/>
                </a:defRPr>
              </a:pPr>
              <a:endParaRPr/>
            </a:p>
          </p:txBody>
        </p:sp>
        <p:pic>
          <p:nvPicPr>
            <p:cNvPr id="221" name="Picture 9" descr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" y="3153832"/>
              <a:ext cx="777243" cy="606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2" name="Picture 10" descr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52723" y="3153832"/>
              <a:ext cx="777243" cy="606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4" name="Title Text"/>
          <p:cNvSpPr txBox="1">
            <a:spLocks noGrp="1"/>
          </p:cNvSpPr>
          <p:nvPr>
            <p:ph type="title"/>
          </p:nvPr>
        </p:nvSpPr>
        <p:spPr>
          <a:xfrm>
            <a:off x="1295400" y="982132"/>
            <a:ext cx="9609668" cy="224367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95400" y="3630167"/>
            <a:ext cx="9609671" cy="841251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800">
                <a:solidFill>
                  <a:srgbClr val="000000"/>
                </a:solidFill>
              </a:defRPr>
            </a:lvl1pPr>
            <a:lvl2pPr marL="0" indent="0">
              <a:buClrTx/>
              <a:buSzTx/>
              <a:buFontTx/>
              <a:buNone/>
              <a:defRPr sz="2800">
                <a:solidFill>
                  <a:srgbClr val="000000"/>
                </a:solidFill>
              </a:defRPr>
            </a:lvl2pPr>
            <a:lvl3pPr marL="0" indent="0">
              <a:buClrTx/>
              <a:buSzTx/>
              <a:buFontTx/>
              <a:buNone/>
              <a:defRPr sz="2800">
                <a:solidFill>
                  <a:srgbClr val="000000"/>
                </a:solidFill>
              </a:defRPr>
            </a:lvl3pPr>
            <a:lvl4pPr marL="0" indent="0">
              <a:buClrTx/>
              <a:buSzTx/>
              <a:buFontTx/>
              <a:buNone/>
              <a:defRPr sz="2800">
                <a:solidFill>
                  <a:srgbClr val="000000"/>
                </a:solidFill>
              </a:defRPr>
            </a:lvl4pPr>
            <a:lvl5pPr marL="0" indent="0">
              <a:buClrTx/>
              <a:buSzTx/>
              <a:buFontTx/>
              <a:buNone/>
              <a:defRPr sz="28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1295400" y="4470398"/>
            <a:ext cx="9609671" cy="14054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7" name="Straight Connector 14"/>
          <p:cNvSpPr/>
          <p:nvPr/>
        </p:nvSpPr>
        <p:spPr>
          <a:xfrm>
            <a:off x="1396169" y="3429000"/>
            <a:ext cx="9407299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6"/>
          <p:cNvGrpSpPr/>
          <p:nvPr/>
        </p:nvGrpSpPr>
        <p:grpSpPr>
          <a:xfrm>
            <a:off x="-15740" y="0"/>
            <a:ext cx="12229968" cy="6856217"/>
            <a:chOff x="-1" y="0"/>
            <a:chExt cx="12229966" cy="6856216"/>
          </a:xfrm>
        </p:grpSpPr>
        <p:pic>
          <p:nvPicPr>
            <p:cNvPr id="41" name="Picture 7" descr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35" y="0"/>
              <a:ext cx="12188831" cy="68562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2" name="Rectangle 8"/>
            <p:cNvSpPr/>
            <p:nvPr/>
          </p:nvSpPr>
          <p:spPr>
            <a:xfrm>
              <a:off x="623748" y="609600"/>
              <a:ext cx="10972805" cy="5638802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Garamond"/>
                  <a:ea typeface="Garamond"/>
                  <a:cs typeface="Garamond"/>
                  <a:sym typeface="Garamond"/>
                </a:defRPr>
              </a:pPr>
              <a:endParaRPr/>
            </a:p>
          </p:txBody>
        </p:sp>
        <p:pic>
          <p:nvPicPr>
            <p:cNvPr id="43" name="Picture 9" descr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" y="3153832"/>
              <a:ext cx="777243" cy="606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" name="Picture 10" descr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52723" y="3153832"/>
              <a:ext cx="777243" cy="606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6" name="Title Text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9" cy="1822514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015064" y="3846050"/>
            <a:ext cx="8158694" cy="95455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 marL="0" indent="0" algn="ctr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2pPr>
            <a:lvl3pPr marL="0" indent="0" algn="ctr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3pPr>
            <a:lvl4pPr marL="0" indent="0" algn="ctr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4pPr>
            <a:lvl5pPr marL="0" indent="0" algn="ctr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traight Connector 15"/>
          <p:cNvSpPr/>
          <p:nvPr/>
        </p:nvSpPr>
        <p:spPr>
          <a:xfrm>
            <a:off x="2012722" y="3710585"/>
            <a:ext cx="8163384" cy="1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6"/>
          <p:cNvGrpSpPr/>
          <p:nvPr/>
        </p:nvGrpSpPr>
        <p:grpSpPr>
          <a:xfrm>
            <a:off x="-15740" y="0"/>
            <a:ext cx="12229968" cy="6856217"/>
            <a:chOff x="-1" y="0"/>
            <a:chExt cx="12229966" cy="6856216"/>
          </a:xfrm>
        </p:grpSpPr>
        <p:pic>
          <p:nvPicPr>
            <p:cNvPr id="56" name="Picture 7" descr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35" y="0"/>
              <a:ext cx="12188831" cy="68562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7" name="Rectangle 8"/>
            <p:cNvSpPr/>
            <p:nvPr/>
          </p:nvSpPr>
          <p:spPr>
            <a:xfrm>
              <a:off x="623748" y="609600"/>
              <a:ext cx="10972805" cy="5638802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Garamond"/>
                  <a:ea typeface="Garamond"/>
                  <a:cs typeface="Garamond"/>
                  <a:sym typeface="Garamond"/>
                </a:defRPr>
              </a:pPr>
              <a:endParaRPr/>
            </a:p>
          </p:txBody>
        </p:sp>
        <p:pic>
          <p:nvPicPr>
            <p:cNvPr id="58" name="Picture 9" descr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" y="3153832"/>
              <a:ext cx="777243" cy="606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" name="Picture 10" descr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52723" y="3153832"/>
              <a:ext cx="777243" cy="606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1" name="Straight Connector 7"/>
          <p:cNvSpPr/>
          <p:nvPr/>
        </p:nvSpPr>
        <p:spPr>
          <a:xfrm>
            <a:off x="1396169" y="2421465"/>
            <a:ext cx="9407299" cy="1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98447" y="2560320"/>
            <a:ext cx="4718307" cy="331013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6"/>
          <p:cNvGrpSpPr/>
          <p:nvPr/>
        </p:nvGrpSpPr>
        <p:grpSpPr>
          <a:xfrm>
            <a:off x="-15740" y="0"/>
            <a:ext cx="12229968" cy="6856217"/>
            <a:chOff x="-1" y="0"/>
            <a:chExt cx="12229966" cy="6856216"/>
          </a:xfrm>
        </p:grpSpPr>
        <p:pic>
          <p:nvPicPr>
            <p:cNvPr id="71" name="Picture 7" descr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35" y="0"/>
              <a:ext cx="12188831" cy="68562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2" name="Rectangle 8"/>
            <p:cNvSpPr/>
            <p:nvPr/>
          </p:nvSpPr>
          <p:spPr>
            <a:xfrm>
              <a:off x="623748" y="609600"/>
              <a:ext cx="10972805" cy="5638802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Garamond"/>
                  <a:ea typeface="Garamond"/>
                  <a:cs typeface="Garamond"/>
                  <a:sym typeface="Garamond"/>
                </a:defRPr>
              </a:pPr>
              <a:endParaRPr/>
            </a:p>
          </p:txBody>
        </p:sp>
        <p:pic>
          <p:nvPicPr>
            <p:cNvPr id="73" name="Picture 9" descr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" y="3153832"/>
              <a:ext cx="777243" cy="606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4" name="Picture 10" descr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52723" y="3153832"/>
              <a:ext cx="777243" cy="606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95400" y="2658533"/>
            <a:ext cx="4718304" cy="576265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800">
                <a:solidFill>
                  <a:schemeClr val="accent1"/>
                </a:solidFill>
              </a:defRPr>
            </a:lvl1pPr>
            <a:lvl2pPr marL="0" indent="0">
              <a:buClrTx/>
              <a:buSzTx/>
              <a:buFontTx/>
              <a:buNone/>
              <a:defRPr sz="2800">
                <a:solidFill>
                  <a:schemeClr val="accent1"/>
                </a:solidFill>
              </a:defRPr>
            </a:lvl2pPr>
            <a:lvl3pPr marL="0" indent="0">
              <a:buClrTx/>
              <a:buSzTx/>
              <a:buFontTx/>
              <a:buNone/>
              <a:defRPr sz="2800">
                <a:solidFill>
                  <a:schemeClr val="accent1"/>
                </a:solidFill>
              </a:defRPr>
            </a:lvl3pPr>
            <a:lvl4pPr marL="0" indent="0">
              <a:buClrTx/>
              <a:buSzTx/>
              <a:buFontTx/>
              <a:buNone/>
              <a:defRPr sz="2800">
                <a:solidFill>
                  <a:schemeClr val="accent1"/>
                </a:solidFill>
              </a:defRPr>
            </a:lvl4pPr>
            <a:lvl5pPr marL="0" indent="0">
              <a:buClrTx/>
              <a:buSzTx/>
              <a:buFontTx/>
              <a:buNone/>
              <a:defRPr sz="2800">
                <a:solidFill>
                  <a:schemeClr val="accent1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80670" y="2658533"/>
            <a:ext cx="4718307" cy="57626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79" name="Straight Connector 17"/>
          <p:cNvSpPr/>
          <p:nvPr/>
        </p:nvSpPr>
        <p:spPr>
          <a:xfrm>
            <a:off x="1396169" y="2421465"/>
            <a:ext cx="9407299" cy="1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6"/>
          <p:cNvGrpSpPr/>
          <p:nvPr/>
        </p:nvGrpSpPr>
        <p:grpSpPr>
          <a:xfrm>
            <a:off x="-15740" y="0"/>
            <a:ext cx="12229968" cy="6856217"/>
            <a:chOff x="-1" y="0"/>
            <a:chExt cx="12229966" cy="6856216"/>
          </a:xfrm>
        </p:grpSpPr>
        <p:pic>
          <p:nvPicPr>
            <p:cNvPr id="87" name="Picture 7" descr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35" y="0"/>
              <a:ext cx="12188831" cy="68562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8" name="Rectangle 8"/>
            <p:cNvSpPr/>
            <p:nvPr/>
          </p:nvSpPr>
          <p:spPr>
            <a:xfrm>
              <a:off x="623748" y="609600"/>
              <a:ext cx="10972805" cy="5638802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Garamond"/>
                  <a:ea typeface="Garamond"/>
                  <a:cs typeface="Garamond"/>
                  <a:sym typeface="Garamond"/>
                </a:defRPr>
              </a:pPr>
              <a:endParaRPr/>
            </a:p>
          </p:txBody>
        </p:sp>
        <p:pic>
          <p:nvPicPr>
            <p:cNvPr id="89" name="Picture 9" descr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" y="3153832"/>
              <a:ext cx="777243" cy="606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0" name="Picture 10" descr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52723" y="3153832"/>
              <a:ext cx="777243" cy="606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Straight Connector 13"/>
          <p:cNvSpPr/>
          <p:nvPr/>
        </p:nvSpPr>
        <p:spPr>
          <a:xfrm>
            <a:off x="1396169" y="2421465"/>
            <a:ext cx="9407299" cy="1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6"/>
          <p:cNvGrpSpPr/>
          <p:nvPr/>
        </p:nvGrpSpPr>
        <p:grpSpPr>
          <a:xfrm>
            <a:off x="-15740" y="0"/>
            <a:ext cx="12229968" cy="6856217"/>
            <a:chOff x="-1" y="0"/>
            <a:chExt cx="12229966" cy="6856216"/>
          </a:xfrm>
        </p:grpSpPr>
        <p:pic>
          <p:nvPicPr>
            <p:cNvPr id="108" name="Picture 7" descr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35" y="0"/>
              <a:ext cx="12188831" cy="68562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9" name="Rectangle 8"/>
            <p:cNvSpPr/>
            <p:nvPr/>
          </p:nvSpPr>
          <p:spPr>
            <a:xfrm>
              <a:off x="623748" y="609600"/>
              <a:ext cx="10972805" cy="5638802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Garamond"/>
                  <a:ea typeface="Garamond"/>
                  <a:cs typeface="Garamond"/>
                  <a:sym typeface="Garamond"/>
                </a:defRPr>
              </a:pPr>
              <a:endParaRPr/>
            </a:p>
          </p:txBody>
        </p:sp>
        <p:pic>
          <p:nvPicPr>
            <p:cNvPr id="110" name="Picture 9" descr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" y="3153832"/>
              <a:ext cx="777243" cy="606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1" name="Picture 10" descr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52723" y="3153832"/>
              <a:ext cx="777243" cy="606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3" name="Title Text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3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1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418668" y="982131"/>
            <a:ext cx="5469469" cy="4893737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1293811" y="3031064"/>
            <a:ext cx="3718455" cy="243840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6" name="Straight Connector 15"/>
          <p:cNvSpPr/>
          <p:nvPr/>
        </p:nvSpPr>
        <p:spPr>
          <a:xfrm>
            <a:off x="1396169" y="2912531"/>
            <a:ext cx="3514500" cy="5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oup 6"/>
          <p:cNvGrpSpPr/>
          <p:nvPr/>
        </p:nvGrpSpPr>
        <p:grpSpPr>
          <a:xfrm>
            <a:off x="-15740" y="0"/>
            <a:ext cx="12229968" cy="6856217"/>
            <a:chOff x="-1" y="0"/>
            <a:chExt cx="12229966" cy="6856216"/>
          </a:xfrm>
        </p:grpSpPr>
        <p:pic>
          <p:nvPicPr>
            <p:cNvPr id="124" name="Picture 7" descr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35" y="0"/>
              <a:ext cx="12188831" cy="68562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5" name="Rectangle 8"/>
            <p:cNvSpPr/>
            <p:nvPr/>
          </p:nvSpPr>
          <p:spPr>
            <a:xfrm>
              <a:off x="623748" y="609600"/>
              <a:ext cx="10972805" cy="5638802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Garamond"/>
                  <a:ea typeface="Garamond"/>
                  <a:cs typeface="Garamond"/>
                  <a:sym typeface="Garamond"/>
                </a:defRPr>
              </a:pPr>
              <a:endParaRPr/>
            </a:p>
          </p:txBody>
        </p:sp>
        <p:pic>
          <p:nvPicPr>
            <p:cNvPr id="126" name="Picture 9" descr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" y="3153832"/>
              <a:ext cx="777243" cy="606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7" name="Picture 10" descr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52723" y="3153832"/>
              <a:ext cx="777243" cy="606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9" name="Title Text"/>
          <p:cNvSpPr txBox="1">
            <a:spLocks noGrp="1"/>
          </p:cNvSpPr>
          <p:nvPr>
            <p:ph type="title"/>
          </p:nvPr>
        </p:nvSpPr>
        <p:spPr>
          <a:xfrm>
            <a:off x="1295399" y="1883829"/>
            <a:ext cx="6241816" cy="1371604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13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8094829" y="1041400"/>
            <a:ext cx="3063351" cy="4775200"/>
          </a:xfrm>
          <a:prstGeom prst="rect">
            <a:avLst/>
          </a:prstGeom>
          <a:ln w="57150">
            <a:solidFill>
              <a:srgbClr val="808080"/>
            </a:solidFill>
            <a:miter lim="800000"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95399" y="3255431"/>
            <a:ext cx="6241816" cy="1828803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1800"/>
            </a:lvl1pPr>
            <a:lvl2pPr marL="0" indent="0" algn="ctr">
              <a:buClrTx/>
              <a:buSzTx/>
              <a:buFontTx/>
              <a:buNone/>
              <a:defRPr sz="1800"/>
            </a:lvl2pPr>
            <a:lvl3pPr marL="0" indent="0" algn="ctr">
              <a:buClrTx/>
              <a:buSzTx/>
              <a:buFontTx/>
              <a:buNone/>
              <a:defRPr sz="1800"/>
            </a:lvl3pPr>
            <a:lvl4pPr marL="0" indent="0" algn="ctr">
              <a:buClrTx/>
              <a:buSzTx/>
              <a:buFontTx/>
              <a:buNone/>
              <a:defRPr sz="1800"/>
            </a:lvl4pPr>
            <a:lvl5pPr marL="0" indent="0" algn="ctr">
              <a:buClrTx/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6"/>
          <p:cNvGrpSpPr/>
          <p:nvPr/>
        </p:nvGrpSpPr>
        <p:grpSpPr>
          <a:xfrm>
            <a:off x="-15740" y="0"/>
            <a:ext cx="12229968" cy="6856217"/>
            <a:chOff x="-1" y="0"/>
            <a:chExt cx="12229966" cy="6856216"/>
          </a:xfrm>
        </p:grpSpPr>
        <p:pic>
          <p:nvPicPr>
            <p:cNvPr id="139" name="Picture 7" descr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35" y="0"/>
              <a:ext cx="12188831" cy="68562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0" name="Rectangle 8"/>
            <p:cNvSpPr/>
            <p:nvPr/>
          </p:nvSpPr>
          <p:spPr>
            <a:xfrm>
              <a:off x="623748" y="609600"/>
              <a:ext cx="10972805" cy="5638802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Garamond"/>
                  <a:ea typeface="Garamond"/>
                  <a:cs typeface="Garamond"/>
                  <a:sym typeface="Garamond"/>
                </a:defRPr>
              </a:pPr>
              <a:endParaRPr/>
            </a:p>
          </p:txBody>
        </p:sp>
        <p:pic>
          <p:nvPicPr>
            <p:cNvPr id="141" name="Picture 9" descr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" y="3153832"/>
              <a:ext cx="777243" cy="606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2" name="Picture 10" descr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52723" y="3153832"/>
              <a:ext cx="777243" cy="606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xfrm>
            <a:off x="1295400" y="4815413"/>
            <a:ext cx="9609668" cy="56674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45" name="Picture Placeholder 2"/>
          <p:cNvSpPr>
            <a:spLocks noGrp="1"/>
          </p:cNvSpPr>
          <p:nvPr>
            <p:ph type="pic" idx="21"/>
          </p:nvPr>
        </p:nvSpPr>
        <p:spPr>
          <a:xfrm>
            <a:off x="1041424" y="1041399"/>
            <a:ext cx="10105976" cy="3335869"/>
          </a:xfrm>
          <a:prstGeom prst="rect">
            <a:avLst/>
          </a:prstGeom>
          <a:ln w="57150">
            <a:solidFill>
              <a:srgbClr val="808080"/>
            </a:solidFill>
            <a:miter lim="800000"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95400" y="5382152"/>
            <a:ext cx="9609668" cy="493715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1400"/>
            </a:lvl1pPr>
            <a:lvl2pPr marL="0" indent="0" algn="ctr">
              <a:buClrTx/>
              <a:buSzTx/>
              <a:buFontTx/>
              <a:buNone/>
              <a:defRPr sz="1400"/>
            </a:lvl2pPr>
            <a:lvl3pPr marL="0" indent="0" algn="ctr">
              <a:buClrTx/>
              <a:buSzTx/>
              <a:buFontTx/>
              <a:buNone/>
              <a:defRPr sz="1400"/>
            </a:lvl3pPr>
            <a:lvl4pPr marL="0" indent="0" algn="ctr">
              <a:buClrTx/>
              <a:buSzTx/>
              <a:buFontTx/>
              <a:buNone/>
              <a:defRPr sz="1400"/>
            </a:lvl4pPr>
            <a:lvl5pPr marL="0" indent="0" algn="ctr">
              <a:buClrTx/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-15740" y="0"/>
            <a:ext cx="12229968" cy="6856217"/>
            <a:chOff x="-1" y="0"/>
            <a:chExt cx="12229966" cy="6856216"/>
          </a:xfrm>
        </p:grpSpPr>
        <p:pic>
          <p:nvPicPr>
            <p:cNvPr id="2" name="Picture 7" descr="Picture 7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5735" y="0"/>
              <a:ext cx="12188831" cy="68562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" name="Rectangle 8"/>
            <p:cNvSpPr/>
            <p:nvPr/>
          </p:nvSpPr>
          <p:spPr>
            <a:xfrm>
              <a:off x="623748" y="609600"/>
              <a:ext cx="10972805" cy="5638802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Garamond"/>
                  <a:ea typeface="Garamond"/>
                  <a:cs typeface="Garamond"/>
                  <a:sym typeface="Garamond"/>
                </a:defRPr>
              </a:pPr>
              <a:endParaRPr/>
            </a:p>
          </p:txBody>
        </p:sp>
        <p:pic>
          <p:nvPicPr>
            <p:cNvPr id="4" name="Picture 9" descr="Picture 9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-2" y="3153832"/>
              <a:ext cx="777243" cy="606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" name="Picture 10" descr="Picture 10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1452723" y="3153832"/>
              <a:ext cx="777243" cy="606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7" cy="1303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2063394"/>
            <a:ext cx="10394709" cy="3311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673401" y="5986781"/>
            <a:ext cx="223199" cy="2438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0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9pPr>
    </p:titleStyle>
    <p:bodyStyle>
      <a:lvl1pPr marL="285750" marR="0" indent="-28575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1pPr>
      <a:lvl2pPr marL="800100" marR="0" indent="-3429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2pPr>
      <a:lvl3pPr marL="1295400" marR="0" indent="-3810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3pPr>
      <a:lvl4pPr marL="1628775" marR="0" indent="-257175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4pPr>
      <a:lvl5pPr marL="2122714" marR="0" indent="-293914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5pPr>
      <a:lvl6pPr marL="2677884" marR="0" indent="-391884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6pPr>
      <a:lvl7pPr marL="3135084" marR="0" indent="-391884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7pPr>
      <a:lvl8pPr marL="3592283" marR="0" indent="-391884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8pPr>
      <a:lvl9pPr marL="4049483" marR="0" indent="-391883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itle 1"/>
          <p:cNvSpPr txBox="1">
            <a:spLocks noGrp="1"/>
          </p:cNvSpPr>
          <p:nvPr>
            <p:ph type="title"/>
          </p:nvPr>
        </p:nvSpPr>
        <p:spPr>
          <a:xfrm rot="10800000">
            <a:off x="1295401" y="835573"/>
            <a:ext cx="9601198" cy="1465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3150">
              <a:defRPr sz="400"/>
            </a:pPr>
            <a:endParaRPr/>
          </a:p>
        </p:txBody>
      </p:sp>
      <p:pic>
        <p:nvPicPr>
          <p:cNvPr id="247" name="Content Placeholder 3" descr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Rectangle 4"/>
          <p:cNvSpPr txBox="1"/>
          <p:nvPr/>
        </p:nvSpPr>
        <p:spPr>
          <a:xfrm>
            <a:off x="265175" y="2878315"/>
            <a:ext cx="6327650" cy="955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800" b="1">
                <a:ln w="6600" cap="flat">
                  <a:solidFill>
                    <a:schemeClr val="accent2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dist="38100" dir="2700000" rotWithShape="0">
                    <a:schemeClr val="accent2"/>
                  </a:outerShdw>
                </a:effectLst>
                <a:latin typeface="Bahnschrift"/>
                <a:ea typeface="Bahnschrift"/>
                <a:cs typeface="Bahnschrift"/>
                <a:sym typeface="Bahnschrift"/>
              </a:defRPr>
            </a:pPr>
            <a:r>
              <a:t>TIẾNG ANH </a:t>
            </a:r>
            <a:endParaRPr sz="3600">
              <a:solidFill>
                <a:srgbClr val="FFFFFF"/>
              </a:solidFill>
            </a:endParaRPr>
          </a:p>
          <a:p>
            <a:pPr>
              <a:defRPr sz="2800" b="1">
                <a:ln w="6600" cap="flat">
                  <a:solidFill>
                    <a:schemeClr val="accent2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dist="38100" dir="2700000" rotWithShape="0">
                    <a:schemeClr val="accent2"/>
                  </a:outerShdw>
                </a:effectLst>
                <a:latin typeface="Bahnschrift"/>
                <a:ea typeface="Bahnschrift"/>
                <a:cs typeface="Bahnschrift"/>
                <a:sym typeface="Bahnschrift"/>
              </a:defRPr>
            </a:pPr>
            <a:r>
              <a:t>PHÁT TRIỂN NGHỀ NGHIỆP</a:t>
            </a:r>
          </a:p>
        </p:txBody>
      </p:sp>
      <p:pic>
        <p:nvPicPr>
          <p:cNvPr id="249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4674" y="183484"/>
            <a:ext cx="1114426" cy="1111918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Rectangle 4"/>
          <p:cNvSpPr txBox="1"/>
          <p:nvPr/>
        </p:nvSpPr>
        <p:spPr>
          <a:xfrm>
            <a:off x="7970519" y="5068325"/>
            <a:ext cx="6327649" cy="955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800" b="1">
                <a:ln w="6600" cap="flat">
                  <a:solidFill>
                    <a:schemeClr val="accent2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dist="38100" dir="2700000" rotWithShape="0">
                    <a:schemeClr val="accent2"/>
                  </a:outerShdw>
                </a:effectLst>
                <a:latin typeface="Bahnschrift"/>
                <a:ea typeface="Bahnschrift"/>
                <a:cs typeface="Bahnschrift"/>
                <a:sym typeface="Bahnschrift"/>
              </a:defRPr>
            </a:pPr>
            <a:r>
              <a:t>ENGLISH FOR </a:t>
            </a:r>
            <a:endParaRPr sz="3600">
              <a:solidFill>
                <a:srgbClr val="FFFFFF"/>
              </a:solidFill>
            </a:endParaRPr>
          </a:p>
          <a:p>
            <a:pPr>
              <a:defRPr sz="2800" b="1">
                <a:ln w="6600" cap="flat">
                  <a:solidFill>
                    <a:schemeClr val="accent2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dist="38100" dir="2700000" rotWithShape="0">
                    <a:schemeClr val="accent2"/>
                  </a:outerShdw>
                </a:effectLst>
                <a:latin typeface="Bahnschrift"/>
                <a:ea typeface="Bahnschrift"/>
                <a:cs typeface="Bahnschrift"/>
                <a:sym typeface="Bahnschrift"/>
              </a:defRPr>
            </a:pPr>
            <a:r>
              <a:t>CAREER DEVELOPMENT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Picture 1" descr="Picture 1"/>
          <p:cNvPicPr>
            <a:picLocks noChangeAspect="1"/>
          </p:cNvPicPr>
          <p:nvPr/>
        </p:nvPicPr>
        <p:blipFill>
          <a:blip r:embed="rId3"/>
          <a:srcRect l="33109" t="17928" r="37855" b="4770"/>
          <a:stretch>
            <a:fillRect/>
          </a:stretch>
        </p:blipFill>
        <p:spPr>
          <a:xfrm>
            <a:off x="1203157" y="542418"/>
            <a:ext cx="4090738" cy="612307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Picture 2" descr="Picture 2"/>
          <p:cNvPicPr>
            <a:picLocks noChangeAspect="1"/>
          </p:cNvPicPr>
          <p:nvPr/>
        </p:nvPicPr>
        <p:blipFill>
          <a:blip r:embed="rId4"/>
          <a:srcRect l="31690" t="17599" r="36575" b="6744"/>
          <a:stretch>
            <a:fillRect/>
          </a:stretch>
        </p:blipFill>
        <p:spPr>
          <a:xfrm>
            <a:off x="6256422" y="588134"/>
            <a:ext cx="4499811" cy="60316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Cloud Callout 1"/>
          <p:cNvGrpSpPr/>
          <p:nvPr/>
        </p:nvGrpSpPr>
        <p:grpSpPr>
          <a:xfrm>
            <a:off x="1387347" y="1190733"/>
            <a:ext cx="7037675" cy="4765455"/>
            <a:chOff x="0" y="0"/>
            <a:chExt cx="7037674" cy="4765453"/>
          </a:xfrm>
        </p:grpSpPr>
        <p:grpSp>
          <p:nvGrpSpPr>
            <p:cNvPr id="278" name="Group"/>
            <p:cNvGrpSpPr/>
            <p:nvPr/>
          </p:nvGrpSpPr>
          <p:grpSpPr>
            <a:xfrm>
              <a:off x="-1" y="-1"/>
              <a:ext cx="7037676" cy="4765455"/>
              <a:chOff x="0" y="0"/>
              <a:chExt cx="7037674" cy="4765453"/>
            </a:xfrm>
          </p:grpSpPr>
          <p:sp>
            <p:nvSpPr>
              <p:cNvPr id="273" name="Shape"/>
              <p:cNvSpPr/>
              <p:nvPr/>
            </p:nvSpPr>
            <p:spPr>
              <a:xfrm>
                <a:off x="-1" y="0"/>
                <a:ext cx="7037676" cy="3896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extrusionOk="0">
                    <a:moveTo>
                      <a:pt x="1901" y="6800"/>
                    </a:move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solidFill>
                <a:srgbClr val="D6E49C"/>
              </a:solidFill>
              <a:ln w="1587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 sz="4000">
                    <a:latin typeface="Garamond"/>
                    <a:ea typeface="Garamond"/>
                    <a:cs typeface="Garamond"/>
                    <a:sym typeface="Garamond"/>
                  </a:defRPr>
                </a:pPr>
                <a:endParaRPr/>
              </a:p>
            </p:txBody>
          </p:sp>
          <p:sp>
            <p:nvSpPr>
              <p:cNvPr id="274" name="Circle"/>
              <p:cNvSpPr/>
              <p:nvPr/>
            </p:nvSpPr>
            <p:spPr>
              <a:xfrm>
                <a:off x="338323" y="3209962"/>
                <a:ext cx="648109" cy="648109"/>
              </a:xfrm>
              <a:prstGeom prst="ellipse">
                <a:avLst/>
              </a:prstGeom>
              <a:solidFill>
                <a:srgbClr val="D6E49C"/>
              </a:solidFill>
              <a:ln w="1587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 sz="4000">
                    <a:latin typeface="Garamond"/>
                    <a:ea typeface="Garamond"/>
                    <a:cs typeface="Garamond"/>
                    <a:sym typeface="Garamond"/>
                  </a:defRPr>
                </a:pPr>
                <a:endParaRPr/>
              </a:p>
            </p:txBody>
          </p:sp>
          <p:sp>
            <p:nvSpPr>
              <p:cNvPr id="275" name="Circle"/>
              <p:cNvSpPr/>
              <p:nvPr/>
            </p:nvSpPr>
            <p:spPr>
              <a:xfrm>
                <a:off x="257426" y="3682738"/>
                <a:ext cx="432073" cy="432073"/>
              </a:xfrm>
              <a:prstGeom prst="ellipse">
                <a:avLst/>
              </a:prstGeom>
              <a:solidFill>
                <a:srgbClr val="D6E49C"/>
              </a:solidFill>
              <a:ln w="1587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 sz="4000">
                    <a:latin typeface="Garamond"/>
                    <a:ea typeface="Garamond"/>
                    <a:cs typeface="Garamond"/>
                    <a:sym typeface="Garamond"/>
                  </a:defRPr>
                </a:pPr>
                <a:endParaRPr/>
              </a:p>
            </p:txBody>
          </p:sp>
          <p:sp>
            <p:nvSpPr>
              <p:cNvPr id="276" name="Circle"/>
              <p:cNvSpPr/>
              <p:nvPr/>
            </p:nvSpPr>
            <p:spPr>
              <a:xfrm>
                <a:off x="365442" y="4011778"/>
                <a:ext cx="216039" cy="216039"/>
              </a:xfrm>
              <a:prstGeom prst="ellipse">
                <a:avLst/>
              </a:prstGeom>
              <a:solidFill>
                <a:srgbClr val="D6E49C"/>
              </a:solidFill>
              <a:ln w="1587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 sz="4000">
                    <a:latin typeface="Garamond"/>
                    <a:ea typeface="Garamond"/>
                    <a:cs typeface="Garamond"/>
                    <a:sym typeface="Garamond"/>
                  </a:defRPr>
                </a:pPr>
                <a:endParaRPr/>
              </a:p>
            </p:txBody>
          </p:sp>
          <p:sp>
            <p:nvSpPr>
              <p:cNvPr id="277" name="Shape"/>
              <p:cNvSpPr/>
              <p:nvPr/>
            </p:nvSpPr>
            <p:spPr>
              <a:xfrm>
                <a:off x="473462" y="1457447"/>
                <a:ext cx="6448742" cy="3308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1587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 sz="4000">
                    <a:latin typeface="Garamond"/>
                    <a:ea typeface="Garamond"/>
                    <a:cs typeface="Garamond"/>
                    <a:sym typeface="Garamond"/>
                  </a:defRPr>
                </a:pPr>
                <a:endParaRPr/>
              </a:p>
            </p:txBody>
          </p:sp>
        </p:grpSp>
        <p:sp>
          <p:nvSpPr>
            <p:cNvPr id="279" name="What will you learn through this course?"/>
            <p:cNvSpPr txBox="1"/>
            <p:nvPr/>
          </p:nvSpPr>
          <p:spPr>
            <a:xfrm>
              <a:off x="1631505" y="858496"/>
              <a:ext cx="4575250" cy="18821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>
                <a:defRPr sz="4000">
                  <a:latin typeface="Garamond"/>
                  <a:ea typeface="Garamond"/>
                  <a:cs typeface="Garamond"/>
                  <a:sym typeface="Garamond"/>
                </a:defRPr>
              </a:pPr>
              <a:endParaRPr/>
            </a:p>
            <a:p>
              <a:pPr>
                <a:defRPr sz="4000" i="1">
                  <a:latin typeface="Cambria"/>
                  <a:ea typeface="Cambria"/>
                  <a:cs typeface="Cambria"/>
                  <a:sym typeface="Cambria"/>
                </a:defRPr>
              </a:pPr>
              <a:r>
                <a:t>Khóa h</a:t>
              </a:r>
              <a:r>
                <a:rPr>
                  <a:latin typeface="Cascadia Code ExtraLight"/>
                  <a:ea typeface="Cascadia Code ExtraLight"/>
                  <a:cs typeface="Cascadia Code ExtraLight"/>
                  <a:sym typeface="Cascadia Code ExtraLight"/>
                </a:rPr>
                <a:t>ọ</a:t>
              </a:r>
              <a:r>
                <a:t>c đem l</a:t>
              </a:r>
              <a:r>
                <a:rPr>
                  <a:latin typeface="Cascadia Code ExtraLight"/>
                  <a:ea typeface="Cascadia Code ExtraLight"/>
                  <a:cs typeface="Cascadia Code ExtraLight"/>
                  <a:sym typeface="Cascadia Code ExtraLight"/>
                </a:rPr>
                <a:t>ạ</a:t>
              </a:r>
              <a:r>
                <a:t>i nh</a:t>
              </a:r>
              <a:r>
                <a:rPr>
                  <a:latin typeface="Cascadia Code ExtraLight"/>
                  <a:ea typeface="Cascadia Code ExtraLight"/>
                  <a:cs typeface="Cascadia Code ExtraLight"/>
                  <a:sym typeface="Cascadia Code ExtraLight"/>
                </a:rPr>
                <a:t>ữ</a:t>
              </a:r>
              <a:r>
                <a:t>ng l</a:t>
              </a:r>
              <a:r>
                <a:rPr>
                  <a:latin typeface="Cascadia Code ExtraLight"/>
                  <a:ea typeface="Cascadia Code ExtraLight"/>
                  <a:cs typeface="Cascadia Code ExtraLight"/>
                  <a:sym typeface="Cascadia Code ExtraLight"/>
                </a:rPr>
                <a:t>ợ</a:t>
              </a:r>
              <a:r>
                <a:t>i ích gì? 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xmlns="" id="{3C9589EB-D7C9-9349-AF93-90C57C74B630}"/>
              </a:ext>
            </a:extLst>
          </p:cNvPr>
          <p:cNvSpPr/>
          <p:nvPr/>
        </p:nvSpPr>
        <p:spPr>
          <a:xfrm>
            <a:off x="8744236" y="1033153"/>
            <a:ext cx="1504170" cy="1425039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5F2A2A3-0C6B-6D41-A549-871538516839}"/>
              </a:ext>
            </a:extLst>
          </p:cNvPr>
          <p:cNvSpPr txBox="1"/>
          <p:nvPr/>
        </p:nvSpPr>
        <p:spPr>
          <a:xfrm>
            <a:off x="9329498" y="1330175"/>
            <a:ext cx="1089158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x-none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BAB7CC6-FE79-664B-8533-ACC5A10EB75E}"/>
              </a:ext>
            </a:extLst>
          </p:cNvPr>
          <p:cNvSpPr/>
          <p:nvPr/>
        </p:nvSpPr>
        <p:spPr>
          <a:xfrm>
            <a:off x="8717653" y="2755214"/>
            <a:ext cx="1504170" cy="1425039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0FC12C62-9C07-F445-BE00-45FC9E5398F5}"/>
              </a:ext>
            </a:extLst>
          </p:cNvPr>
          <p:cNvSpPr/>
          <p:nvPr/>
        </p:nvSpPr>
        <p:spPr>
          <a:xfrm>
            <a:off x="8774236" y="4633170"/>
            <a:ext cx="1504170" cy="1425039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9366CD6-BA22-CB4B-BC92-2A4E3A51776C}"/>
              </a:ext>
            </a:extLst>
          </p:cNvPr>
          <p:cNvSpPr txBox="1"/>
          <p:nvPr/>
        </p:nvSpPr>
        <p:spPr>
          <a:xfrm>
            <a:off x="9256013" y="3013503"/>
            <a:ext cx="1089158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x-none" sz="4800" dirty="0"/>
              <a:t>2</a:t>
            </a:r>
            <a:endParaRPr kumimoji="0" lang="x-none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484454C-51E4-1040-BF0D-198D44C8D213}"/>
              </a:ext>
            </a:extLst>
          </p:cNvPr>
          <p:cNvSpPr txBox="1"/>
          <p:nvPr/>
        </p:nvSpPr>
        <p:spPr>
          <a:xfrm>
            <a:off x="9325559" y="4870291"/>
            <a:ext cx="1089158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x-none" sz="4800" dirty="0"/>
              <a:t>3</a:t>
            </a:r>
            <a:endParaRPr kumimoji="0" lang="x-none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AF00EC9-4D33-BB4D-B5EB-C70FA17C2CAB}"/>
              </a:ext>
            </a:extLst>
          </p:cNvPr>
          <p:cNvSpPr/>
          <p:nvPr/>
        </p:nvSpPr>
        <p:spPr>
          <a:xfrm>
            <a:off x="9226199" y="5011264"/>
            <a:ext cx="600244" cy="588564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003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Picture 2" descr="Picture 2"/>
          <p:cNvPicPr>
            <a:picLocks noChangeAspect="1"/>
          </p:cNvPicPr>
          <p:nvPr/>
        </p:nvPicPr>
        <p:blipFill>
          <a:blip r:embed="rId2"/>
          <a:srcRect l="4767" t="9911" r="4673" b="6718"/>
          <a:stretch>
            <a:fillRect/>
          </a:stretch>
        </p:blipFill>
        <p:spPr>
          <a:xfrm>
            <a:off x="1535783" y="1423202"/>
            <a:ext cx="4449381" cy="4452666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Rectangle 5"/>
          <p:cNvSpPr txBox="1"/>
          <p:nvPr/>
        </p:nvSpPr>
        <p:spPr>
          <a:xfrm>
            <a:off x="6096000" y="2413339"/>
            <a:ext cx="5497390" cy="2031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42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vi-VN" dirty="0"/>
              <a:t>Hiểu và thực hành</a:t>
            </a:r>
            <a:r>
              <a:rPr dirty="0"/>
              <a:t> </a:t>
            </a:r>
            <a:r>
              <a:rPr dirty="0" err="1"/>
              <a:t>các</a:t>
            </a:r>
            <a:r>
              <a:rPr dirty="0"/>
              <a:t> </a:t>
            </a:r>
            <a:r>
              <a:rPr dirty="0" err="1"/>
              <a:t>bước</a:t>
            </a:r>
            <a:r>
              <a:rPr dirty="0"/>
              <a:t> </a:t>
            </a:r>
            <a:r>
              <a:rPr dirty="0" err="1"/>
              <a:t>trong</a:t>
            </a:r>
            <a:r>
              <a:rPr dirty="0"/>
              <a:t> </a:t>
            </a:r>
            <a:endParaRPr lang="vi-VN" dirty="0"/>
          </a:p>
          <a:p>
            <a:pPr algn="ctr">
              <a:defRPr sz="42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quy</a:t>
            </a:r>
            <a:r>
              <a:rPr dirty="0"/>
              <a:t> </a:t>
            </a:r>
            <a:r>
              <a:rPr dirty="0" err="1"/>
              <a:t>trình</a:t>
            </a:r>
            <a:r>
              <a:rPr dirty="0"/>
              <a:t> </a:t>
            </a:r>
            <a:r>
              <a:rPr dirty="0" err="1"/>
              <a:t>tuyển</a:t>
            </a:r>
            <a:r>
              <a:rPr dirty="0"/>
              <a:t> </a:t>
            </a:r>
            <a:r>
              <a:rPr dirty="0" err="1"/>
              <a:t>dụng</a:t>
            </a:r>
            <a:r>
              <a:rPr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" grpId="1" animBg="1" advAuto="0"/>
      <p:bldP spid="308" grpId="2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Picture 1" descr="Picture 1"/>
          <p:cNvPicPr>
            <a:picLocks noChangeAspect="1"/>
          </p:cNvPicPr>
          <p:nvPr/>
        </p:nvPicPr>
        <p:blipFill>
          <a:blip r:embed="rId2"/>
          <a:srcRect l="32431" t="9375" r="32431" b="8854"/>
          <a:stretch>
            <a:fillRect/>
          </a:stretch>
        </p:blipFill>
        <p:spPr>
          <a:xfrm>
            <a:off x="1367589" y="751879"/>
            <a:ext cx="4287254" cy="560915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Picture 2" descr="Picture 2"/>
          <p:cNvPicPr>
            <a:picLocks noChangeAspect="1"/>
          </p:cNvPicPr>
          <p:nvPr/>
        </p:nvPicPr>
        <p:blipFill>
          <a:blip r:embed="rId3"/>
          <a:srcRect l="34041" t="23177" r="37701" b="5207"/>
          <a:stretch>
            <a:fillRect/>
          </a:stretch>
        </p:blipFill>
        <p:spPr>
          <a:xfrm>
            <a:off x="6760080" y="751879"/>
            <a:ext cx="3899899" cy="55568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Picture 3" descr="Picture 3"/>
          <p:cNvPicPr>
            <a:picLocks noChangeAspect="1"/>
          </p:cNvPicPr>
          <p:nvPr/>
        </p:nvPicPr>
        <p:blipFill>
          <a:blip r:embed="rId2"/>
          <a:srcRect l="30234" t="23437" r="35506" b="3906"/>
          <a:stretch>
            <a:fillRect/>
          </a:stretch>
        </p:blipFill>
        <p:spPr>
          <a:xfrm>
            <a:off x="750971" y="679464"/>
            <a:ext cx="4879809" cy="581823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14" name="Picture 4" descr="Picture 4"/>
          <p:cNvPicPr>
            <a:picLocks noChangeAspect="1"/>
          </p:cNvPicPr>
          <p:nvPr/>
        </p:nvPicPr>
        <p:blipFill>
          <a:blip r:embed="rId3"/>
          <a:srcRect l="28485" t="17928" r="29348" b="9374"/>
          <a:stretch>
            <a:fillRect/>
          </a:stretch>
        </p:blipFill>
        <p:spPr>
          <a:xfrm>
            <a:off x="6015788" y="679465"/>
            <a:ext cx="5744461" cy="556809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59F95202-D111-CBC2-2DAE-C7D6A9D4C7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997" y="802308"/>
            <a:ext cx="4397238" cy="5094358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CEA7C2BB-B6BA-3FCD-F2A3-706A6AD5AA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782" y="954156"/>
            <a:ext cx="3896967" cy="47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9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0103E0BA-D8D6-2130-4A80-BF10827E0C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34" y="1133061"/>
            <a:ext cx="5930348" cy="4194313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DA40D4AB-6CA1-5252-8CEE-A1D6EEF806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685" y="1133061"/>
            <a:ext cx="3443909" cy="459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5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3F5D3859-A8A6-557B-D6D2-18E384DF22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60" y="944216"/>
            <a:ext cx="5526156" cy="4144617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7DC5901B-E603-FF99-BEB0-D4F21CC939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181" y="944216"/>
            <a:ext cx="3615359" cy="482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113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itle 1"/>
          <p:cNvSpPr txBox="1">
            <a:spLocks noGrp="1"/>
          </p:cNvSpPr>
          <p:nvPr>
            <p:ph type="title" idx="4294967295"/>
          </p:nvPr>
        </p:nvSpPr>
        <p:spPr>
          <a:xfrm>
            <a:off x="7323641" y="349044"/>
            <a:ext cx="3951542" cy="1300308"/>
          </a:xfrm>
          <a:prstGeom prst="rect">
            <a:avLst/>
          </a:prstGeom>
        </p:spPr>
        <p:txBody>
          <a:bodyPr/>
          <a:lstStyle>
            <a:lvl1pPr>
              <a:defRPr sz="3900" b="1"/>
            </a:lvl1pPr>
          </a:lstStyle>
          <a:p>
            <a:r>
              <a:t>Course Feedback</a:t>
            </a:r>
          </a:p>
        </p:txBody>
      </p:sp>
      <p:pic>
        <p:nvPicPr>
          <p:cNvPr id="321" name="Content Placeholder 4" descr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38" y="544201"/>
            <a:ext cx="6276330" cy="37105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585" y="2842485"/>
            <a:ext cx="6497255" cy="3666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32418">
            <a:off x="9765027" y="1142673"/>
            <a:ext cx="1714735" cy="17147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" grpId="1" animBg="1" advAuto="0"/>
      <p:bldP spid="322" grpId="2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694617"/>
            <a:ext cx="8286750" cy="55284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itle 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8" cy="1303868"/>
          </a:xfrm>
          <a:prstGeom prst="rect">
            <a:avLst/>
          </a:prstGeom>
        </p:spPr>
        <p:txBody>
          <a:bodyPr/>
          <a:lstStyle>
            <a:lvl1pPr>
              <a:defRPr sz="39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Theo</a:t>
            </a:r>
            <a:r>
              <a:rPr dirty="0"/>
              <a:t> </a:t>
            </a:r>
            <a:r>
              <a:rPr dirty="0" err="1"/>
              <a:t>các</a:t>
            </a:r>
            <a:r>
              <a:rPr dirty="0"/>
              <a:t> </a:t>
            </a:r>
            <a:r>
              <a:rPr dirty="0" err="1"/>
              <a:t>bạn</a:t>
            </a:r>
            <a:r>
              <a:rPr dirty="0"/>
              <a:t>, </a:t>
            </a:r>
            <a:r>
              <a:rPr dirty="0" err="1"/>
              <a:t>ti</a:t>
            </a:r>
            <a:r>
              <a:rPr dirty="0"/>
              <a:t>̉ </a:t>
            </a:r>
            <a:r>
              <a:rPr dirty="0" err="1"/>
              <a:t>lê</a:t>
            </a:r>
            <a:r>
              <a:rPr dirty="0"/>
              <a:t>̣ </a:t>
            </a:r>
            <a:r>
              <a:rPr dirty="0" err="1"/>
              <a:t>sinh</a:t>
            </a:r>
            <a:r>
              <a:rPr dirty="0"/>
              <a:t> </a:t>
            </a:r>
            <a:r>
              <a:rPr dirty="0" err="1"/>
              <a:t>viên</a:t>
            </a:r>
            <a:r>
              <a:rPr dirty="0"/>
              <a:t> </a:t>
            </a:r>
            <a:r>
              <a:rPr lang="vi-VN" dirty="0"/>
              <a:t>tốt nghiệp ULIS </a:t>
            </a:r>
            <a:r>
              <a:rPr dirty="0"/>
              <a:t>có </a:t>
            </a:r>
            <a:r>
              <a:rPr dirty="0" err="1"/>
              <a:t>việc</a:t>
            </a:r>
            <a:r>
              <a:rPr dirty="0"/>
              <a:t> </a:t>
            </a:r>
            <a:r>
              <a:rPr dirty="0" err="1"/>
              <a:t>làm</a:t>
            </a:r>
            <a:r>
              <a:rPr lang="vi-VN"/>
              <a:t> </a:t>
            </a:r>
            <a:r>
              <a:t>là </a:t>
            </a:r>
            <a:r>
              <a:rPr dirty="0"/>
              <a:t>bao </a:t>
            </a:r>
            <a:r>
              <a:rPr dirty="0" err="1"/>
              <a:t>nhiêu</a:t>
            </a:r>
            <a:r>
              <a:rPr dirty="0"/>
              <a:t>?</a:t>
            </a:r>
          </a:p>
        </p:txBody>
      </p:sp>
      <p:sp>
        <p:nvSpPr>
          <p:cNvPr id="253" name="Text Placeholder 2"/>
          <p:cNvSpPr txBox="1">
            <a:spLocks noGrp="1"/>
          </p:cNvSpPr>
          <p:nvPr>
            <p:ph type="body" idx="1"/>
          </p:nvPr>
        </p:nvSpPr>
        <p:spPr>
          <a:xfrm>
            <a:off x="6467168" y="2315356"/>
            <a:ext cx="10394709" cy="3311194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SzTx/>
              <a:buNone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A. 100%</a:t>
            </a:r>
          </a:p>
          <a:p>
            <a:pPr marL="0" indent="0">
              <a:lnSpc>
                <a:spcPct val="150000"/>
              </a:lnSpc>
              <a:buSzTx/>
              <a:buNone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B. 97,29%</a:t>
            </a:r>
          </a:p>
          <a:p>
            <a:pPr marL="0" indent="0">
              <a:lnSpc>
                <a:spcPct val="150000"/>
              </a:lnSpc>
              <a:buSzTx/>
              <a:buNone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C. 92,12%</a:t>
            </a:r>
          </a:p>
          <a:p>
            <a:pPr marL="0" indent="0">
              <a:lnSpc>
                <a:spcPct val="150000"/>
              </a:lnSpc>
              <a:buSzTx/>
              <a:buNone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D. 89,92%</a:t>
            </a:r>
          </a:p>
        </p:txBody>
      </p:sp>
      <p:pic>
        <p:nvPicPr>
          <p:cNvPr id="25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530" y="2423160"/>
            <a:ext cx="5140737" cy="3340549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Oval 5"/>
          <p:cNvSpPr/>
          <p:nvPr/>
        </p:nvSpPr>
        <p:spPr>
          <a:xfrm>
            <a:off x="6205874" y="3245559"/>
            <a:ext cx="741192" cy="725395"/>
          </a:xfrm>
          <a:prstGeom prst="ellipse">
            <a:avLst/>
          </a:prstGeom>
          <a:ln w="25400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roup 9"/>
          <p:cNvGrpSpPr/>
          <p:nvPr/>
        </p:nvGrpSpPr>
        <p:grpSpPr>
          <a:xfrm>
            <a:off x="-15740" y="0"/>
            <a:ext cx="12229968" cy="6856217"/>
            <a:chOff x="-1" y="0"/>
            <a:chExt cx="12229966" cy="6856216"/>
          </a:xfrm>
        </p:grpSpPr>
        <p:pic>
          <p:nvPicPr>
            <p:cNvPr id="257" name="Picture 10" descr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35" y="0"/>
              <a:ext cx="12188831" cy="68562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8" name="Rectangle 11"/>
            <p:cNvSpPr/>
            <p:nvPr/>
          </p:nvSpPr>
          <p:spPr>
            <a:xfrm>
              <a:off x="623748" y="609600"/>
              <a:ext cx="10972805" cy="5638802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Garamond"/>
                  <a:ea typeface="Garamond"/>
                  <a:cs typeface="Garamond"/>
                  <a:sym typeface="Garamond"/>
                </a:defRPr>
              </a:pPr>
              <a:endParaRPr/>
            </a:p>
          </p:txBody>
        </p:sp>
        <p:pic>
          <p:nvPicPr>
            <p:cNvPr id="259" name="Picture 12" descr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" y="3153832"/>
              <a:ext cx="777243" cy="606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0" name="Picture 13" descr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52723" y="3153832"/>
              <a:ext cx="777243" cy="606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2" name="Straight Connector 15"/>
          <p:cNvSpPr/>
          <p:nvPr/>
        </p:nvSpPr>
        <p:spPr>
          <a:xfrm>
            <a:off x="1396169" y="2421465"/>
            <a:ext cx="9407299" cy="1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63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5875">
            <a:solidFill>
              <a:srgbClr val="81451D"/>
            </a:solidFill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pPr>
            <a:endParaRPr/>
          </a:p>
        </p:txBody>
      </p:sp>
      <p:grpSp>
        <p:nvGrpSpPr>
          <p:cNvPr id="268" name="Group 19"/>
          <p:cNvGrpSpPr/>
          <p:nvPr/>
        </p:nvGrpSpPr>
        <p:grpSpPr>
          <a:xfrm>
            <a:off x="0" y="-7"/>
            <a:ext cx="12188825" cy="6856220"/>
            <a:chOff x="0" y="-3"/>
            <a:chExt cx="12188825" cy="6856219"/>
          </a:xfrm>
        </p:grpSpPr>
        <p:pic>
          <p:nvPicPr>
            <p:cNvPr id="264" name="Picture 20" descr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4"/>
              <a:ext cx="12188825" cy="68562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5" name="Rectangle 21"/>
            <p:cNvSpPr/>
            <p:nvPr/>
          </p:nvSpPr>
          <p:spPr>
            <a:xfrm>
              <a:off x="608012" y="609596"/>
              <a:ext cx="10972801" cy="5638805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Garamond"/>
                  <a:ea typeface="Garamond"/>
                  <a:cs typeface="Garamond"/>
                  <a:sym typeface="Garamond"/>
                </a:defRPr>
              </a:pPr>
              <a:endParaRPr/>
            </a:p>
          </p:txBody>
        </p:sp>
        <p:pic>
          <p:nvPicPr>
            <p:cNvPr id="266" name="Picture 22" descr="Picture 22"/>
            <p:cNvPicPr>
              <a:picLocks noChangeAspect="1"/>
            </p:cNvPicPr>
            <p:nvPr/>
          </p:nvPicPr>
          <p:blipFill>
            <a:blip r:embed="rId5"/>
            <a:srcRect r="5091"/>
            <a:stretch>
              <a:fillRect/>
            </a:stretch>
          </p:blipFill>
          <p:spPr>
            <a:xfrm rot="5400000">
              <a:off x="5706470" y="76261"/>
              <a:ext cx="758955" cy="606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7" name="Picture 23" descr="Picture 23"/>
            <p:cNvPicPr>
              <a:picLocks noChangeAspect="1"/>
            </p:cNvPicPr>
            <p:nvPr/>
          </p:nvPicPr>
          <p:blipFill>
            <a:blip r:embed="rId5"/>
            <a:srcRect r="5091"/>
            <a:stretch>
              <a:fillRect/>
            </a:stretch>
          </p:blipFill>
          <p:spPr>
            <a:xfrm rot="5400000">
              <a:off x="5706468" y="6173525"/>
              <a:ext cx="758955" cy="606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9" name="TextBox 4"/>
          <p:cNvSpPr txBox="1"/>
          <p:nvPr/>
        </p:nvSpPr>
        <p:spPr>
          <a:xfrm>
            <a:off x="1341122" y="982132"/>
            <a:ext cx="9509756" cy="1303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40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THÔNG TIN CHUNG</a:t>
            </a:r>
          </a:p>
        </p:txBody>
      </p:sp>
      <p:sp>
        <p:nvSpPr>
          <p:cNvPr id="270" name="Straight Connector 25"/>
          <p:cNvSpPr/>
          <p:nvPr/>
        </p:nvSpPr>
        <p:spPr>
          <a:xfrm>
            <a:off x="1483042" y="2400638"/>
            <a:ext cx="9273858" cy="1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1" name="Rectangle 1"/>
          <p:cNvSpPr txBox="1"/>
          <p:nvPr/>
        </p:nvSpPr>
        <p:spPr>
          <a:xfrm>
            <a:off x="1009403" y="2556931"/>
            <a:ext cx="10378688" cy="3266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150000"/>
              </a:lnSpc>
              <a:defRPr sz="2800" b="1">
                <a:latin typeface="Arial"/>
                <a:ea typeface="Arial"/>
                <a:cs typeface="Arial"/>
                <a:sym typeface="Arial"/>
              </a:defRPr>
            </a:pPr>
            <a:r>
              <a:rPr sz="2000" dirty="0"/>
              <a:t> </a:t>
            </a:r>
            <a:r>
              <a:rPr sz="2000" dirty="0" err="1"/>
              <a:t>Tên</a:t>
            </a:r>
            <a:r>
              <a:rPr sz="2000" dirty="0"/>
              <a:t> </a:t>
            </a:r>
            <a:r>
              <a:rPr sz="2000" dirty="0" err="1"/>
              <a:t>học</a:t>
            </a:r>
            <a:r>
              <a:rPr sz="2000" dirty="0"/>
              <a:t> </a:t>
            </a:r>
            <a:r>
              <a:rPr sz="2000" dirty="0" err="1"/>
              <a:t>phần</a:t>
            </a:r>
            <a:r>
              <a:rPr sz="2000" dirty="0"/>
              <a:t>: </a:t>
            </a:r>
            <a:r>
              <a:rPr sz="2000" b="0" dirty="0" err="1"/>
              <a:t>Tiếng</a:t>
            </a:r>
            <a:r>
              <a:rPr sz="2000" b="0" dirty="0"/>
              <a:t> Anh </a:t>
            </a:r>
            <a:r>
              <a:rPr sz="2000" b="0" dirty="0" err="1"/>
              <a:t>Phát</a:t>
            </a:r>
            <a:r>
              <a:rPr sz="2000" b="0" dirty="0"/>
              <a:t> </a:t>
            </a:r>
            <a:r>
              <a:rPr sz="2000" b="0" dirty="0" err="1"/>
              <a:t>triển</a:t>
            </a:r>
            <a:r>
              <a:rPr sz="2000" b="0" dirty="0"/>
              <a:t> </a:t>
            </a:r>
            <a:r>
              <a:rPr sz="2000" b="0" dirty="0" err="1"/>
              <a:t>Nghề</a:t>
            </a:r>
            <a:r>
              <a:rPr sz="2000" b="0" dirty="0"/>
              <a:t> </a:t>
            </a:r>
            <a:r>
              <a:rPr sz="2000" b="0" dirty="0" err="1"/>
              <a:t>nghiệp</a:t>
            </a:r>
            <a:r>
              <a:rPr sz="2000" b="0" dirty="0"/>
              <a:t> </a:t>
            </a:r>
          </a:p>
          <a:p>
            <a:pPr>
              <a:lnSpc>
                <a:spcPct val="150000"/>
              </a:lnSpc>
              <a:defRPr sz="2800" b="1">
                <a:latin typeface="Arial"/>
                <a:ea typeface="Arial"/>
                <a:cs typeface="Arial"/>
                <a:sym typeface="Arial"/>
              </a:defRPr>
            </a:pPr>
            <a:r>
              <a:rPr sz="2000" dirty="0"/>
              <a:t> </a:t>
            </a:r>
            <a:r>
              <a:rPr sz="2000" dirty="0" err="1"/>
              <a:t>Số</a:t>
            </a:r>
            <a:r>
              <a:rPr sz="2000" dirty="0"/>
              <a:t> </a:t>
            </a:r>
            <a:r>
              <a:rPr sz="2000" dirty="0" err="1"/>
              <a:t>tín</a:t>
            </a:r>
            <a:r>
              <a:rPr sz="2000" dirty="0"/>
              <a:t> </a:t>
            </a:r>
            <a:r>
              <a:rPr sz="2000" dirty="0" err="1"/>
              <a:t>chỉ</a:t>
            </a:r>
            <a:r>
              <a:rPr sz="2000" dirty="0"/>
              <a:t>: </a:t>
            </a:r>
            <a:r>
              <a:rPr sz="2000" b="0" dirty="0"/>
              <a:t>3</a:t>
            </a:r>
            <a:endParaRPr lang="vi-VN" sz="2000" b="0" dirty="0"/>
          </a:p>
          <a:p>
            <a:pPr>
              <a:lnSpc>
                <a:spcPct val="150000"/>
              </a:lnSpc>
              <a:defRPr sz="2800" b="1">
                <a:latin typeface="Arial"/>
                <a:ea typeface="Arial"/>
                <a:cs typeface="Arial"/>
                <a:sym typeface="Arial"/>
              </a:defRPr>
            </a:pPr>
            <a:r>
              <a:rPr lang="x-none" sz="2000" dirty="0"/>
              <a:t> Mã môn học: ENG3090 </a:t>
            </a:r>
            <a:endParaRPr sz="2000" dirty="0"/>
          </a:p>
          <a:p>
            <a:pPr>
              <a:lnSpc>
                <a:spcPct val="150000"/>
              </a:lnSpc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sz="2000" dirty="0"/>
              <a:t> </a:t>
            </a:r>
            <a:r>
              <a:rPr sz="2000" b="1" dirty="0" err="1"/>
              <a:t>Trình</a:t>
            </a:r>
            <a:r>
              <a:rPr sz="2000" b="1" dirty="0"/>
              <a:t> </a:t>
            </a:r>
            <a:r>
              <a:rPr sz="2000" b="1" dirty="0" err="1"/>
              <a:t>độ</a:t>
            </a:r>
            <a:r>
              <a:rPr sz="2000" b="1" dirty="0"/>
              <a:t> </a:t>
            </a:r>
            <a:r>
              <a:rPr sz="2000" b="1" dirty="0" err="1"/>
              <a:t>ngôn</a:t>
            </a:r>
            <a:r>
              <a:rPr sz="2000" b="1" dirty="0"/>
              <a:t> </a:t>
            </a:r>
            <a:r>
              <a:rPr sz="2000" b="1" dirty="0" err="1"/>
              <a:t>ngữ</a:t>
            </a:r>
            <a:r>
              <a:rPr sz="2000" b="1" dirty="0"/>
              <a:t>: </a:t>
            </a:r>
            <a:r>
              <a:rPr sz="2000" dirty="0"/>
              <a:t>B1 </a:t>
            </a:r>
          </a:p>
          <a:p>
            <a:pPr>
              <a:lnSpc>
                <a:spcPct val="150000"/>
              </a:lnSpc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sz="2000" dirty="0"/>
              <a:t> </a:t>
            </a:r>
            <a:r>
              <a:rPr sz="2000" b="1" dirty="0" err="1"/>
              <a:t>Ngôn</a:t>
            </a:r>
            <a:r>
              <a:rPr sz="2000" b="1" dirty="0"/>
              <a:t> </a:t>
            </a:r>
            <a:r>
              <a:rPr sz="2000" b="1" dirty="0" err="1"/>
              <a:t>ngữ</a:t>
            </a:r>
            <a:r>
              <a:rPr sz="2000" b="1" dirty="0"/>
              <a:t> </a:t>
            </a:r>
            <a:r>
              <a:rPr sz="2000" b="1" dirty="0" err="1"/>
              <a:t>giảng</a:t>
            </a:r>
            <a:r>
              <a:rPr sz="2000" b="1" dirty="0"/>
              <a:t> </a:t>
            </a:r>
            <a:r>
              <a:rPr sz="2000" b="1" dirty="0" err="1"/>
              <a:t>dạy</a:t>
            </a:r>
            <a:r>
              <a:rPr sz="2000" b="1" dirty="0"/>
              <a:t>: </a:t>
            </a:r>
            <a:r>
              <a:rPr sz="2000" dirty="0" err="1"/>
              <a:t>Tiếng</a:t>
            </a:r>
            <a:r>
              <a:rPr sz="2000" dirty="0"/>
              <a:t> Anh </a:t>
            </a:r>
            <a:r>
              <a:rPr sz="2000" dirty="0" err="1"/>
              <a:t>và</a:t>
            </a:r>
            <a:r>
              <a:rPr sz="2000" dirty="0"/>
              <a:t> </a:t>
            </a:r>
            <a:r>
              <a:rPr sz="2000" dirty="0" err="1"/>
              <a:t>tiếng</a:t>
            </a:r>
            <a:r>
              <a:rPr sz="2000" dirty="0"/>
              <a:t> </a:t>
            </a:r>
            <a:r>
              <a:rPr sz="2000" dirty="0" err="1"/>
              <a:t>Việt</a:t>
            </a:r>
            <a:r>
              <a:rPr sz="2000" dirty="0"/>
              <a:t> </a:t>
            </a:r>
          </a:p>
          <a:p>
            <a:pPr>
              <a:lnSpc>
                <a:spcPct val="150000"/>
              </a:lnSpc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sz="2000" dirty="0"/>
              <a:t> </a:t>
            </a:r>
            <a:r>
              <a:rPr sz="2000" b="1" dirty="0" err="1"/>
              <a:t>Thời</a:t>
            </a:r>
            <a:r>
              <a:rPr sz="2000" b="1" dirty="0"/>
              <a:t> </a:t>
            </a:r>
            <a:r>
              <a:rPr sz="2000" b="1" dirty="0" err="1"/>
              <a:t>lượng</a:t>
            </a:r>
            <a:r>
              <a:rPr sz="2000" b="1" dirty="0"/>
              <a:t> </a:t>
            </a:r>
            <a:r>
              <a:rPr sz="2000" b="1" dirty="0" err="1"/>
              <a:t>khóa</a:t>
            </a:r>
            <a:r>
              <a:rPr sz="2000" b="1" dirty="0"/>
              <a:t> </a:t>
            </a:r>
            <a:r>
              <a:rPr sz="2000" b="1" dirty="0" err="1"/>
              <a:t>học</a:t>
            </a:r>
            <a:r>
              <a:rPr sz="2000" b="1" dirty="0"/>
              <a:t>: </a:t>
            </a:r>
            <a:r>
              <a:rPr sz="2000" dirty="0"/>
              <a:t>45 </a:t>
            </a:r>
            <a:r>
              <a:rPr sz="2000" dirty="0" err="1"/>
              <a:t>giờ</a:t>
            </a:r>
            <a:r>
              <a:rPr sz="2000" dirty="0"/>
              <a:t> </a:t>
            </a:r>
            <a:r>
              <a:rPr sz="2000" dirty="0" err="1"/>
              <a:t>trên</a:t>
            </a:r>
            <a:r>
              <a:rPr sz="2000" dirty="0"/>
              <a:t> </a:t>
            </a:r>
            <a:r>
              <a:rPr sz="2000" dirty="0" err="1"/>
              <a:t>lớp</a:t>
            </a:r>
            <a:r>
              <a:rPr sz="2000" dirty="0"/>
              <a:t> </a:t>
            </a:r>
            <a:r>
              <a:rPr sz="2000" dirty="0" err="1"/>
              <a:t>và</a:t>
            </a:r>
            <a:r>
              <a:rPr sz="2000" dirty="0"/>
              <a:t> 90 </a:t>
            </a:r>
            <a:r>
              <a:rPr sz="2000" dirty="0" err="1"/>
              <a:t>giờ</a:t>
            </a:r>
            <a:r>
              <a:rPr sz="2000" dirty="0"/>
              <a:t> </a:t>
            </a:r>
            <a:r>
              <a:rPr sz="2000" dirty="0" err="1"/>
              <a:t>tự</a:t>
            </a:r>
            <a:r>
              <a:rPr sz="2000" dirty="0"/>
              <a:t> </a:t>
            </a:r>
            <a:r>
              <a:rPr sz="2000" dirty="0" err="1"/>
              <a:t>học</a:t>
            </a:r>
            <a:r>
              <a:rPr sz="2000" dirty="0"/>
              <a:t> </a:t>
            </a:r>
          </a:p>
          <a:p>
            <a:pPr>
              <a:lnSpc>
                <a:spcPct val="150000"/>
              </a:lnSpc>
              <a:defRPr sz="2800" b="1">
                <a:latin typeface="Arial"/>
                <a:ea typeface="Arial"/>
                <a:cs typeface="Arial"/>
                <a:sym typeface="Arial"/>
              </a:defRPr>
            </a:pPr>
            <a:r>
              <a:rPr sz="2000" dirty="0"/>
              <a:t> </a:t>
            </a:r>
            <a:r>
              <a:rPr sz="2000" dirty="0" err="1"/>
              <a:t>Độ</a:t>
            </a:r>
            <a:r>
              <a:rPr sz="2000" dirty="0"/>
              <a:t> </a:t>
            </a:r>
            <a:r>
              <a:rPr sz="2000" dirty="0" err="1"/>
              <a:t>dài</a:t>
            </a:r>
            <a:r>
              <a:rPr sz="2000" dirty="0"/>
              <a:t>: </a:t>
            </a:r>
            <a:r>
              <a:rPr sz="2000" b="0" dirty="0"/>
              <a:t>11 </a:t>
            </a:r>
            <a:r>
              <a:rPr sz="2000" b="0" dirty="0" err="1"/>
              <a:t>tuần</a:t>
            </a:r>
            <a:r>
              <a:rPr sz="2000" b="0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Cloud Callout 1"/>
          <p:cNvGrpSpPr/>
          <p:nvPr/>
        </p:nvGrpSpPr>
        <p:grpSpPr>
          <a:xfrm>
            <a:off x="1387347" y="1190733"/>
            <a:ext cx="7037675" cy="4765455"/>
            <a:chOff x="0" y="0"/>
            <a:chExt cx="7037674" cy="4765453"/>
          </a:xfrm>
        </p:grpSpPr>
        <p:grpSp>
          <p:nvGrpSpPr>
            <p:cNvPr id="278" name="Group"/>
            <p:cNvGrpSpPr/>
            <p:nvPr/>
          </p:nvGrpSpPr>
          <p:grpSpPr>
            <a:xfrm>
              <a:off x="-1" y="-1"/>
              <a:ext cx="7037676" cy="4765455"/>
              <a:chOff x="0" y="0"/>
              <a:chExt cx="7037674" cy="4765453"/>
            </a:xfrm>
          </p:grpSpPr>
          <p:sp>
            <p:nvSpPr>
              <p:cNvPr id="273" name="Shape"/>
              <p:cNvSpPr/>
              <p:nvPr/>
            </p:nvSpPr>
            <p:spPr>
              <a:xfrm>
                <a:off x="-1" y="0"/>
                <a:ext cx="7037676" cy="3896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extrusionOk="0">
                    <a:moveTo>
                      <a:pt x="1901" y="6800"/>
                    </a:move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solidFill>
                <a:srgbClr val="D6E49C"/>
              </a:solidFill>
              <a:ln w="1587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 sz="4000">
                    <a:latin typeface="Garamond"/>
                    <a:ea typeface="Garamond"/>
                    <a:cs typeface="Garamond"/>
                    <a:sym typeface="Garamond"/>
                  </a:defRPr>
                </a:pPr>
                <a:endParaRPr/>
              </a:p>
            </p:txBody>
          </p:sp>
          <p:sp>
            <p:nvSpPr>
              <p:cNvPr id="274" name="Circle"/>
              <p:cNvSpPr/>
              <p:nvPr/>
            </p:nvSpPr>
            <p:spPr>
              <a:xfrm>
                <a:off x="338323" y="3209962"/>
                <a:ext cx="648109" cy="648109"/>
              </a:xfrm>
              <a:prstGeom prst="ellipse">
                <a:avLst/>
              </a:prstGeom>
              <a:solidFill>
                <a:srgbClr val="D6E49C"/>
              </a:solidFill>
              <a:ln w="1587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 sz="4000">
                    <a:latin typeface="Garamond"/>
                    <a:ea typeface="Garamond"/>
                    <a:cs typeface="Garamond"/>
                    <a:sym typeface="Garamond"/>
                  </a:defRPr>
                </a:pPr>
                <a:endParaRPr/>
              </a:p>
            </p:txBody>
          </p:sp>
          <p:sp>
            <p:nvSpPr>
              <p:cNvPr id="275" name="Circle"/>
              <p:cNvSpPr/>
              <p:nvPr/>
            </p:nvSpPr>
            <p:spPr>
              <a:xfrm>
                <a:off x="257426" y="3682738"/>
                <a:ext cx="432073" cy="432073"/>
              </a:xfrm>
              <a:prstGeom prst="ellipse">
                <a:avLst/>
              </a:prstGeom>
              <a:solidFill>
                <a:srgbClr val="D6E49C"/>
              </a:solidFill>
              <a:ln w="1587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 sz="4000">
                    <a:latin typeface="Garamond"/>
                    <a:ea typeface="Garamond"/>
                    <a:cs typeface="Garamond"/>
                    <a:sym typeface="Garamond"/>
                  </a:defRPr>
                </a:pPr>
                <a:endParaRPr/>
              </a:p>
            </p:txBody>
          </p:sp>
          <p:sp>
            <p:nvSpPr>
              <p:cNvPr id="276" name="Circle"/>
              <p:cNvSpPr/>
              <p:nvPr/>
            </p:nvSpPr>
            <p:spPr>
              <a:xfrm>
                <a:off x="365442" y="4011778"/>
                <a:ext cx="216039" cy="216039"/>
              </a:xfrm>
              <a:prstGeom prst="ellipse">
                <a:avLst/>
              </a:prstGeom>
              <a:solidFill>
                <a:srgbClr val="D6E49C"/>
              </a:solidFill>
              <a:ln w="1587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 sz="4000">
                    <a:latin typeface="Garamond"/>
                    <a:ea typeface="Garamond"/>
                    <a:cs typeface="Garamond"/>
                    <a:sym typeface="Garamond"/>
                  </a:defRPr>
                </a:pPr>
                <a:endParaRPr/>
              </a:p>
            </p:txBody>
          </p:sp>
          <p:sp>
            <p:nvSpPr>
              <p:cNvPr id="277" name="Shape"/>
              <p:cNvSpPr/>
              <p:nvPr/>
            </p:nvSpPr>
            <p:spPr>
              <a:xfrm>
                <a:off x="473462" y="1457447"/>
                <a:ext cx="6448742" cy="3308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1587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 sz="4000">
                    <a:latin typeface="Garamond"/>
                    <a:ea typeface="Garamond"/>
                    <a:cs typeface="Garamond"/>
                    <a:sym typeface="Garamond"/>
                  </a:defRPr>
                </a:pPr>
                <a:endParaRPr/>
              </a:p>
            </p:txBody>
          </p:sp>
        </p:grpSp>
        <p:sp>
          <p:nvSpPr>
            <p:cNvPr id="279" name="What will you learn through this course?"/>
            <p:cNvSpPr txBox="1"/>
            <p:nvPr/>
          </p:nvSpPr>
          <p:spPr>
            <a:xfrm>
              <a:off x="1631505" y="858496"/>
              <a:ext cx="4575250" cy="18821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>
                <a:defRPr sz="4000">
                  <a:latin typeface="Garamond"/>
                  <a:ea typeface="Garamond"/>
                  <a:cs typeface="Garamond"/>
                  <a:sym typeface="Garamond"/>
                </a:defRPr>
              </a:pPr>
              <a:endParaRPr/>
            </a:p>
            <a:p>
              <a:pPr>
                <a:defRPr sz="4000" i="1">
                  <a:latin typeface="Cambria"/>
                  <a:ea typeface="Cambria"/>
                  <a:cs typeface="Cambria"/>
                  <a:sym typeface="Cambria"/>
                </a:defRPr>
              </a:pPr>
              <a:r>
                <a:t>Khóa h</a:t>
              </a:r>
              <a:r>
                <a:rPr>
                  <a:latin typeface="Cascadia Code ExtraLight"/>
                  <a:ea typeface="Cascadia Code ExtraLight"/>
                  <a:cs typeface="Cascadia Code ExtraLight"/>
                  <a:sym typeface="Cascadia Code ExtraLight"/>
                </a:rPr>
                <a:t>ọ</a:t>
              </a:r>
              <a:r>
                <a:t>c đem l</a:t>
              </a:r>
              <a:r>
                <a:rPr>
                  <a:latin typeface="Cascadia Code ExtraLight"/>
                  <a:ea typeface="Cascadia Code ExtraLight"/>
                  <a:cs typeface="Cascadia Code ExtraLight"/>
                  <a:sym typeface="Cascadia Code ExtraLight"/>
                </a:rPr>
                <a:t>ạ</a:t>
              </a:r>
              <a:r>
                <a:t>i nh</a:t>
              </a:r>
              <a:r>
                <a:rPr>
                  <a:latin typeface="Cascadia Code ExtraLight"/>
                  <a:ea typeface="Cascadia Code ExtraLight"/>
                  <a:cs typeface="Cascadia Code ExtraLight"/>
                  <a:sym typeface="Cascadia Code ExtraLight"/>
                </a:rPr>
                <a:t>ữ</a:t>
              </a:r>
              <a:r>
                <a:t>ng l</a:t>
              </a:r>
              <a:r>
                <a:rPr>
                  <a:latin typeface="Cascadia Code ExtraLight"/>
                  <a:ea typeface="Cascadia Code ExtraLight"/>
                  <a:cs typeface="Cascadia Code ExtraLight"/>
                  <a:sym typeface="Cascadia Code ExtraLight"/>
                </a:rPr>
                <a:t>ợ</a:t>
              </a:r>
              <a:r>
                <a:t>i ích gì? 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xmlns="" id="{3C9589EB-D7C9-9349-AF93-90C57C74B630}"/>
              </a:ext>
            </a:extLst>
          </p:cNvPr>
          <p:cNvSpPr/>
          <p:nvPr/>
        </p:nvSpPr>
        <p:spPr>
          <a:xfrm>
            <a:off x="8744236" y="1033153"/>
            <a:ext cx="1504170" cy="1425039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5F2A2A3-0C6B-6D41-A549-871538516839}"/>
              </a:ext>
            </a:extLst>
          </p:cNvPr>
          <p:cNvSpPr txBox="1"/>
          <p:nvPr/>
        </p:nvSpPr>
        <p:spPr>
          <a:xfrm>
            <a:off x="9329498" y="1330175"/>
            <a:ext cx="1089158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x-none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BAB7CC6-FE79-664B-8533-ACC5A10EB75E}"/>
              </a:ext>
            </a:extLst>
          </p:cNvPr>
          <p:cNvSpPr/>
          <p:nvPr/>
        </p:nvSpPr>
        <p:spPr>
          <a:xfrm>
            <a:off x="8717653" y="2755214"/>
            <a:ext cx="1504170" cy="1425039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0FC12C62-9C07-F445-BE00-45FC9E5398F5}"/>
              </a:ext>
            </a:extLst>
          </p:cNvPr>
          <p:cNvSpPr/>
          <p:nvPr/>
        </p:nvSpPr>
        <p:spPr>
          <a:xfrm>
            <a:off x="8774236" y="4633170"/>
            <a:ext cx="1504170" cy="1425039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9366CD6-BA22-CB4B-BC92-2A4E3A51776C}"/>
              </a:ext>
            </a:extLst>
          </p:cNvPr>
          <p:cNvSpPr txBox="1"/>
          <p:nvPr/>
        </p:nvSpPr>
        <p:spPr>
          <a:xfrm>
            <a:off x="9256013" y="3013503"/>
            <a:ext cx="1089158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x-none" sz="4800" dirty="0"/>
              <a:t>2</a:t>
            </a:r>
            <a:endParaRPr kumimoji="0" lang="x-none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484454C-51E4-1040-BF0D-198D44C8D213}"/>
              </a:ext>
            </a:extLst>
          </p:cNvPr>
          <p:cNvSpPr txBox="1"/>
          <p:nvPr/>
        </p:nvSpPr>
        <p:spPr>
          <a:xfrm>
            <a:off x="9325559" y="4870291"/>
            <a:ext cx="1089158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x-none" sz="4800" dirty="0"/>
              <a:t>3</a:t>
            </a:r>
            <a:endParaRPr kumimoji="0" lang="x-none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Cloud Callout 1"/>
          <p:cNvGrpSpPr/>
          <p:nvPr/>
        </p:nvGrpSpPr>
        <p:grpSpPr>
          <a:xfrm>
            <a:off x="1387347" y="1190733"/>
            <a:ext cx="7037675" cy="4765455"/>
            <a:chOff x="0" y="0"/>
            <a:chExt cx="7037674" cy="4765453"/>
          </a:xfrm>
        </p:grpSpPr>
        <p:grpSp>
          <p:nvGrpSpPr>
            <p:cNvPr id="278" name="Group"/>
            <p:cNvGrpSpPr/>
            <p:nvPr/>
          </p:nvGrpSpPr>
          <p:grpSpPr>
            <a:xfrm>
              <a:off x="-1" y="-1"/>
              <a:ext cx="7037676" cy="4765455"/>
              <a:chOff x="0" y="0"/>
              <a:chExt cx="7037674" cy="4765453"/>
            </a:xfrm>
          </p:grpSpPr>
          <p:sp>
            <p:nvSpPr>
              <p:cNvPr id="273" name="Shape"/>
              <p:cNvSpPr/>
              <p:nvPr/>
            </p:nvSpPr>
            <p:spPr>
              <a:xfrm>
                <a:off x="-1" y="0"/>
                <a:ext cx="7037676" cy="3896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extrusionOk="0">
                    <a:moveTo>
                      <a:pt x="1901" y="6800"/>
                    </a:move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solidFill>
                <a:srgbClr val="D6E49C"/>
              </a:solidFill>
              <a:ln w="1587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 sz="4000">
                    <a:latin typeface="Garamond"/>
                    <a:ea typeface="Garamond"/>
                    <a:cs typeface="Garamond"/>
                    <a:sym typeface="Garamond"/>
                  </a:defRPr>
                </a:pPr>
                <a:endParaRPr/>
              </a:p>
            </p:txBody>
          </p:sp>
          <p:sp>
            <p:nvSpPr>
              <p:cNvPr id="274" name="Circle"/>
              <p:cNvSpPr/>
              <p:nvPr/>
            </p:nvSpPr>
            <p:spPr>
              <a:xfrm>
                <a:off x="338323" y="3209962"/>
                <a:ext cx="648109" cy="648109"/>
              </a:xfrm>
              <a:prstGeom prst="ellipse">
                <a:avLst/>
              </a:prstGeom>
              <a:solidFill>
                <a:srgbClr val="D6E49C"/>
              </a:solidFill>
              <a:ln w="1587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 sz="4000">
                    <a:latin typeface="Garamond"/>
                    <a:ea typeface="Garamond"/>
                    <a:cs typeface="Garamond"/>
                    <a:sym typeface="Garamond"/>
                  </a:defRPr>
                </a:pPr>
                <a:endParaRPr/>
              </a:p>
            </p:txBody>
          </p:sp>
          <p:sp>
            <p:nvSpPr>
              <p:cNvPr id="275" name="Circle"/>
              <p:cNvSpPr/>
              <p:nvPr/>
            </p:nvSpPr>
            <p:spPr>
              <a:xfrm>
                <a:off x="257426" y="3682738"/>
                <a:ext cx="432073" cy="432073"/>
              </a:xfrm>
              <a:prstGeom prst="ellipse">
                <a:avLst/>
              </a:prstGeom>
              <a:solidFill>
                <a:srgbClr val="D6E49C"/>
              </a:solidFill>
              <a:ln w="1587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 sz="4000">
                    <a:latin typeface="Garamond"/>
                    <a:ea typeface="Garamond"/>
                    <a:cs typeface="Garamond"/>
                    <a:sym typeface="Garamond"/>
                  </a:defRPr>
                </a:pPr>
                <a:endParaRPr/>
              </a:p>
            </p:txBody>
          </p:sp>
          <p:sp>
            <p:nvSpPr>
              <p:cNvPr id="276" name="Circle"/>
              <p:cNvSpPr/>
              <p:nvPr/>
            </p:nvSpPr>
            <p:spPr>
              <a:xfrm>
                <a:off x="365442" y="4011778"/>
                <a:ext cx="216039" cy="216039"/>
              </a:xfrm>
              <a:prstGeom prst="ellipse">
                <a:avLst/>
              </a:prstGeom>
              <a:solidFill>
                <a:srgbClr val="D6E49C"/>
              </a:solidFill>
              <a:ln w="1587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 sz="4000">
                    <a:latin typeface="Garamond"/>
                    <a:ea typeface="Garamond"/>
                    <a:cs typeface="Garamond"/>
                    <a:sym typeface="Garamond"/>
                  </a:defRPr>
                </a:pPr>
                <a:endParaRPr/>
              </a:p>
            </p:txBody>
          </p:sp>
          <p:sp>
            <p:nvSpPr>
              <p:cNvPr id="277" name="Shape"/>
              <p:cNvSpPr/>
              <p:nvPr/>
            </p:nvSpPr>
            <p:spPr>
              <a:xfrm>
                <a:off x="473462" y="1457447"/>
                <a:ext cx="6448742" cy="3308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1587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 sz="4000">
                    <a:latin typeface="Garamond"/>
                    <a:ea typeface="Garamond"/>
                    <a:cs typeface="Garamond"/>
                    <a:sym typeface="Garamond"/>
                  </a:defRPr>
                </a:pPr>
                <a:endParaRPr/>
              </a:p>
            </p:txBody>
          </p:sp>
        </p:grpSp>
        <p:sp>
          <p:nvSpPr>
            <p:cNvPr id="279" name="What will you learn through this course?"/>
            <p:cNvSpPr txBox="1"/>
            <p:nvPr/>
          </p:nvSpPr>
          <p:spPr>
            <a:xfrm>
              <a:off x="1631505" y="858496"/>
              <a:ext cx="4575250" cy="18821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>
                <a:defRPr sz="4000">
                  <a:latin typeface="Garamond"/>
                  <a:ea typeface="Garamond"/>
                  <a:cs typeface="Garamond"/>
                  <a:sym typeface="Garamond"/>
                </a:defRPr>
              </a:pPr>
              <a:endParaRPr/>
            </a:p>
            <a:p>
              <a:pPr>
                <a:defRPr sz="4000" i="1">
                  <a:latin typeface="Cambria"/>
                  <a:ea typeface="Cambria"/>
                  <a:cs typeface="Cambria"/>
                  <a:sym typeface="Cambria"/>
                </a:defRPr>
              </a:pPr>
              <a:r>
                <a:t>Khóa h</a:t>
              </a:r>
              <a:r>
                <a:rPr>
                  <a:latin typeface="Cascadia Code ExtraLight"/>
                  <a:ea typeface="Cascadia Code ExtraLight"/>
                  <a:cs typeface="Cascadia Code ExtraLight"/>
                  <a:sym typeface="Cascadia Code ExtraLight"/>
                </a:rPr>
                <a:t>ọ</a:t>
              </a:r>
              <a:r>
                <a:t>c đem l</a:t>
              </a:r>
              <a:r>
                <a:rPr>
                  <a:latin typeface="Cascadia Code ExtraLight"/>
                  <a:ea typeface="Cascadia Code ExtraLight"/>
                  <a:cs typeface="Cascadia Code ExtraLight"/>
                  <a:sym typeface="Cascadia Code ExtraLight"/>
                </a:rPr>
                <a:t>ạ</a:t>
              </a:r>
              <a:r>
                <a:t>i nh</a:t>
              </a:r>
              <a:r>
                <a:rPr>
                  <a:latin typeface="Cascadia Code ExtraLight"/>
                  <a:ea typeface="Cascadia Code ExtraLight"/>
                  <a:cs typeface="Cascadia Code ExtraLight"/>
                  <a:sym typeface="Cascadia Code ExtraLight"/>
                </a:rPr>
                <a:t>ữ</a:t>
              </a:r>
              <a:r>
                <a:t>ng l</a:t>
              </a:r>
              <a:r>
                <a:rPr>
                  <a:latin typeface="Cascadia Code ExtraLight"/>
                  <a:ea typeface="Cascadia Code ExtraLight"/>
                  <a:cs typeface="Cascadia Code ExtraLight"/>
                  <a:sym typeface="Cascadia Code ExtraLight"/>
                </a:rPr>
                <a:t>ợ</a:t>
              </a:r>
              <a:r>
                <a:t>i ích gì? 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xmlns="" id="{3C9589EB-D7C9-9349-AF93-90C57C74B630}"/>
              </a:ext>
            </a:extLst>
          </p:cNvPr>
          <p:cNvSpPr/>
          <p:nvPr/>
        </p:nvSpPr>
        <p:spPr>
          <a:xfrm>
            <a:off x="8744236" y="1033153"/>
            <a:ext cx="1504170" cy="1425039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5F2A2A3-0C6B-6D41-A549-871538516839}"/>
              </a:ext>
            </a:extLst>
          </p:cNvPr>
          <p:cNvSpPr txBox="1"/>
          <p:nvPr/>
        </p:nvSpPr>
        <p:spPr>
          <a:xfrm>
            <a:off x="9329498" y="1330175"/>
            <a:ext cx="1089158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x-none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BAB7CC6-FE79-664B-8533-ACC5A10EB75E}"/>
              </a:ext>
            </a:extLst>
          </p:cNvPr>
          <p:cNvSpPr/>
          <p:nvPr/>
        </p:nvSpPr>
        <p:spPr>
          <a:xfrm>
            <a:off x="8717653" y="2755214"/>
            <a:ext cx="1504170" cy="1425039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0FC12C62-9C07-F445-BE00-45FC9E5398F5}"/>
              </a:ext>
            </a:extLst>
          </p:cNvPr>
          <p:cNvSpPr/>
          <p:nvPr/>
        </p:nvSpPr>
        <p:spPr>
          <a:xfrm>
            <a:off x="8774236" y="4633170"/>
            <a:ext cx="1504170" cy="1425039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9366CD6-BA22-CB4B-BC92-2A4E3A51776C}"/>
              </a:ext>
            </a:extLst>
          </p:cNvPr>
          <p:cNvSpPr txBox="1"/>
          <p:nvPr/>
        </p:nvSpPr>
        <p:spPr>
          <a:xfrm>
            <a:off x="9256013" y="3013503"/>
            <a:ext cx="1089158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x-none" sz="4800" dirty="0"/>
              <a:t>2</a:t>
            </a:r>
            <a:endParaRPr kumimoji="0" lang="x-none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484454C-51E4-1040-BF0D-198D44C8D213}"/>
              </a:ext>
            </a:extLst>
          </p:cNvPr>
          <p:cNvSpPr txBox="1"/>
          <p:nvPr/>
        </p:nvSpPr>
        <p:spPr>
          <a:xfrm>
            <a:off x="9325559" y="4870291"/>
            <a:ext cx="1089158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x-none" sz="4800" dirty="0"/>
              <a:t>3</a:t>
            </a:r>
            <a:endParaRPr kumimoji="0" lang="x-none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AF00EC9-4D33-BB4D-B5EB-C70FA17C2CAB}"/>
              </a:ext>
            </a:extLst>
          </p:cNvPr>
          <p:cNvSpPr/>
          <p:nvPr/>
        </p:nvSpPr>
        <p:spPr>
          <a:xfrm>
            <a:off x="9256014" y="1460665"/>
            <a:ext cx="576756" cy="588564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961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694" y="1370353"/>
            <a:ext cx="5655293" cy="4264776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Rectangle 4"/>
          <p:cNvSpPr txBox="1"/>
          <p:nvPr/>
        </p:nvSpPr>
        <p:spPr>
          <a:xfrm>
            <a:off x="6882555" y="1370354"/>
            <a:ext cx="4330878" cy="1818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457200" indent="-457200">
              <a:lnSpc>
                <a:spcPct val="150000"/>
              </a:lnSpc>
              <a:buSzPct val="100000"/>
              <a:buFont typeface="Arial"/>
              <a:buChar char="•"/>
              <a:defRPr sz="26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just"/>
            <a:r>
              <a:rPr dirty="0" err="1"/>
              <a:t>Tự</a:t>
            </a:r>
            <a:r>
              <a:rPr dirty="0"/>
              <a:t> </a:t>
            </a:r>
            <a:r>
              <a:rPr dirty="0" err="1"/>
              <a:t>đánh</a:t>
            </a:r>
            <a:r>
              <a:rPr dirty="0"/>
              <a:t> </a:t>
            </a:r>
            <a:r>
              <a:rPr dirty="0" err="1"/>
              <a:t>giá</a:t>
            </a:r>
            <a:r>
              <a:rPr dirty="0"/>
              <a:t> </a:t>
            </a:r>
            <a:r>
              <a:rPr dirty="0" err="1"/>
              <a:t>những</a:t>
            </a:r>
            <a:r>
              <a:rPr dirty="0"/>
              <a:t> </a:t>
            </a:r>
            <a:r>
              <a:rPr dirty="0" err="1"/>
              <a:t>điểm</a:t>
            </a:r>
            <a:r>
              <a:rPr dirty="0"/>
              <a:t> </a:t>
            </a:r>
            <a:r>
              <a:rPr dirty="0" err="1"/>
              <a:t>mạnh</a:t>
            </a:r>
            <a:r>
              <a:rPr dirty="0"/>
              <a:t>, </a:t>
            </a:r>
            <a:r>
              <a:rPr dirty="0" err="1"/>
              <a:t>điểm</a:t>
            </a:r>
            <a:r>
              <a:rPr dirty="0"/>
              <a:t> </a:t>
            </a:r>
            <a:r>
              <a:rPr dirty="0" err="1"/>
              <a:t>yếu</a:t>
            </a:r>
            <a:r>
              <a:rPr dirty="0"/>
              <a:t> </a:t>
            </a:r>
            <a:r>
              <a:rPr dirty="0" err="1"/>
              <a:t>của</a:t>
            </a:r>
            <a:r>
              <a:rPr dirty="0"/>
              <a:t> </a:t>
            </a:r>
            <a:r>
              <a:rPr dirty="0" err="1"/>
              <a:t>bản</a:t>
            </a:r>
            <a:r>
              <a:rPr dirty="0"/>
              <a:t> </a:t>
            </a:r>
            <a:r>
              <a:rPr dirty="0" err="1"/>
              <a:t>thân</a:t>
            </a:r>
            <a:endParaRPr dirty="0"/>
          </a:p>
        </p:txBody>
      </p:sp>
      <p:sp>
        <p:nvSpPr>
          <p:cNvPr id="284" name="Rectangle 4"/>
          <p:cNvSpPr txBox="1"/>
          <p:nvPr/>
        </p:nvSpPr>
        <p:spPr>
          <a:xfrm>
            <a:off x="6882555" y="3360698"/>
            <a:ext cx="4330877" cy="1818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457200" indent="-457200" algn="just">
              <a:lnSpc>
                <a:spcPct val="150000"/>
              </a:lnSpc>
              <a:buSzPct val="100000"/>
              <a:buFont typeface="Arial"/>
              <a:buChar char="•"/>
              <a:defRPr sz="26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Hiểu</a:t>
            </a:r>
            <a:r>
              <a:rPr dirty="0"/>
              <a:t> </a:t>
            </a:r>
            <a:r>
              <a:rPr dirty="0" err="1"/>
              <a:t>được</a:t>
            </a:r>
            <a:r>
              <a:rPr dirty="0"/>
              <a:t> </a:t>
            </a:r>
            <a:r>
              <a:rPr dirty="0" err="1"/>
              <a:t>những</a:t>
            </a:r>
            <a:r>
              <a:rPr dirty="0"/>
              <a:t> </a:t>
            </a:r>
            <a:r>
              <a:rPr dirty="0" err="1"/>
              <a:t>yêu</a:t>
            </a:r>
            <a:r>
              <a:rPr dirty="0"/>
              <a:t> </a:t>
            </a:r>
            <a:r>
              <a:rPr dirty="0" err="1"/>
              <a:t>cầu</a:t>
            </a:r>
            <a:r>
              <a:rPr dirty="0"/>
              <a:t>, </a:t>
            </a:r>
            <a:r>
              <a:rPr dirty="0" err="1"/>
              <a:t>bằng</a:t>
            </a:r>
            <a:r>
              <a:rPr dirty="0"/>
              <a:t> </a:t>
            </a:r>
            <a:r>
              <a:rPr dirty="0" err="1"/>
              <a:t>cấp</a:t>
            </a:r>
            <a:r>
              <a:rPr dirty="0"/>
              <a:t> </a:t>
            </a:r>
            <a:r>
              <a:rPr dirty="0" err="1"/>
              <a:t>cần</a:t>
            </a:r>
            <a:r>
              <a:rPr dirty="0"/>
              <a:t> </a:t>
            </a:r>
            <a:r>
              <a:rPr dirty="0" err="1"/>
              <a:t>thiết</a:t>
            </a:r>
            <a:r>
              <a:rPr dirty="0"/>
              <a:t> </a:t>
            </a:r>
            <a:r>
              <a:rPr dirty="0" err="1"/>
              <a:t>cho</a:t>
            </a:r>
            <a:r>
              <a:rPr dirty="0"/>
              <a:t> </a:t>
            </a:r>
            <a:r>
              <a:rPr dirty="0" err="1"/>
              <a:t>công</a:t>
            </a:r>
            <a:r>
              <a:rPr dirty="0"/>
              <a:t> </a:t>
            </a:r>
            <a:r>
              <a:rPr dirty="0" err="1"/>
              <a:t>việc</a:t>
            </a:r>
            <a:r>
              <a:rPr dirty="0"/>
              <a:t> </a:t>
            </a:r>
            <a:r>
              <a:rPr dirty="0" err="1"/>
              <a:t>tương</a:t>
            </a:r>
            <a:r>
              <a:rPr dirty="0"/>
              <a:t> </a:t>
            </a:r>
            <a:r>
              <a:rPr dirty="0" err="1"/>
              <a:t>lai</a:t>
            </a:r>
            <a:r>
              <a:rPr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822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22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822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22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" grpId="1" animBg="1" advAuto="0"/>
      <p:bldP spid="283" grpId="2" animBg="1" advAuto="0"/>
      <p:bldP spid="284" grpId="3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Picture 9" descr="Picture 9"/>
          <p:cNvPicPr>
            <a:picLocks noChangeAspect="1"/>
          </p:cNvPicPr>
          <p:nvPr/>
        </p:nvPicPr>
        <p:blipFill>
          <a:blip r:embed="rId2"/>
          <a:srcRect l="7833" t="9635" r="59956" b="11718"/>
          <a:stretch>
            <a:fillRect/>
          </a:stretch>
        </p:blipFill>
        <p:spPr>
          <a:xfrm>
            <a:off x="745959" y="767687"/>
            <a:ext cx="3826043" cy="525211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89" name="Picture 10" descr="Picture 10"/>
          <p:cNvPicPr>
            <a:picLocks noChangeAspect="1"/>
          </p:cNvPicPr>
          <p:nvPr/>
        </p:nvPicPr>
        <p:blipFill>
          <a:blip r:embed="rId2"/>
          <a:srcRect l="43558" t="19270" r="13689" b="38282"/>
          <a:stretch>
            <a:fillRect/>
          </a:stretch>
        </p:blipFill>
        <p:spPr>
          <a:xfrm>
            <a:off x="4771523" y="1713496"/>
            <a:ext cx="6722899" cy="3752851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1" animBg="1" advAuto="0"/>
      <p:bldP spid="289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Cloud Callout 1"/>
          <p:cNvGrpSpPr/>
          <p:nvPr/>
        </p:nvGrpSpPr>
        <p:grpSpPr>
          <a:xfrm>
            <a:off x="1387347" y="1190733"/>
            <a:ext cx="7037675" cy="4765455"/>
            <a:chOff x="0" y="0"/>
            <a:chExt cx="7037674" cy="4765453"/>
          </a:xfrm>
        </p:grpSpPr>
        <p:grpSp>
          <p:nvGrpSpPr>
            <p:cNvPr id="278" name="Group"/>
            <p:cNvGrpSpPr/>
            <p:nvPr/>
          </p:nvGrpSpPr>
          <p:grpSpPr>
            <a:xfrm>
              <a:off x="-1" y="-1"/>
              <a:ext cx="7037676" cy="4765455"/>
              <a:chOff x="0" y="0"/>
              <a:chExt cx="7037674" cy="4765453"/>
            </a:xfrm>
          </p:grpSpPr>
          <p:sp>
            <p:nvSpPr>
              <p:cNvPr id="273" name="Shape"/>
              <p:cNvSpPr/>
              <p:nvPr/>
            </p:nvSpPr>
            <p:spPr>
              <a:xfrm>
                <a:off x="-1" y="0"/>
                <a:ext cx="7037676" cy="3896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extrusionOk="0">
                    <a:moveTo>
                      <a:pt x="1901" y="6800"/>
                    </a:move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solidFill>
                <a:srgbClr val="D6E49C"/>
              </a:solidFill>
              <a:ln w="1587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 sz="4000">
                    <a:latin typeface="Garamond"/>
                    <a:ea typeface="Garamond"/>
                    <a:cs typeface="Garamond"/>
                    <a:sym typeface="Garamond"/>
                  </a:defRPr>
                </a:pPr>
                <a:endParaRPr/>
              </a:p>
            </p:txBody>
          </p:sp>
          <p:sp>
            <p:nvSpPr>
              <p:cNvPr id="274" name="Circle"/>
              <p:cNvSpPr/>
              <p:nvPr/>
            </p:nvSpPr>
            <p:spPr>
              <a:xfrm>
                <a:off x="338323" y="3209962"/>
                <a:ext cx="648109" cy="648109"/>
              </a:xfrm>
              <a:prstGeom prst="ellipse">
                <a:avLst/>
              </a:prstGeom>
              <a:solidFill>
                <a:srgbClr val="D6E49C"/>
              </a:solidFill>
              <a:ln w="1587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 sz="4000">
                    <a:latin typeface="Garamond"/>
                    <a:ea typeface="Garamond"/>
                    <a:cs typeface="Garamond"/>
                    <a:sym typeface="Garamond"/>
                  </a:defRPr>
                </a:pPr>
                <a:endParaRPr/>
              </a:p>
            </p:txBody>
          </p:sp>
          <p:sp>
            <p:nvSpPr>
              <p:cNvPr id="275" name="Circle"/>
              <p:cNvSpPr/>
              <p:nvPr/>
            </p:nvSpPr>
            <p:spPr>
              <a:xfrm>
                <a:off x="257426" y="3682738"/>
                <a:ext cx="432073" cy="432073"/>
              </a:xfrm>
              <a:prstGeom prst="ellipse">
                <a:avLst/>
              </a:prstGeom>
              <a:solidFill>
                <a:srgbClr val="D6E49C"/>
              </a:solidFill>
              <a:ln w="1587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 sz="4000">
                    <a:latin typeface="Garamond"/>
                    <a:ea typeface="Garamond"/>
                    <a:cs typeface="Garamond"/>
                    <a:sym typeface="Garamond"/>
                  </a:defRPr>
                </a:pPr>
                <a:endParaRPr/>
              </a:p>
            </p:txBody>
          </p:sp>
          <p:sp>
            <p:nvSpPr>
              <p:cNvPr id="276" name="Circle"/>
              <p:cNvSpPr/>
              <p:nvPr/>
            </p:nvSpPr>
            <p:spPr>
              <a:xfrm>
                <a:off x="365442" y="4011778"/>
                <a:ext cx="216039" cy="216039"/>
              </a:xfrm>
              <a:prstGeom prst="ellipse">
                <a:avLst/>
              </a:prstGeom>
              <a:solidFill>
                <a:srgbClr val="D6E49C"/>
              </a:solidFill>
              <a:ln w="1587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 sz="4000">
                    <a:latin typeface="Garamond"/>
                    <a:ea typeface="Garamond"/>
                    <a:cs typeface="Garamond"/>
                    <a:sym typeface="Garamond"/>
                  </a:defRPr>
                </a:pPr>
                <a:endParaRPr/>
              </a:p>
            </p:txBody>
          </p:sp>
          <p:sp>
            <p:nvSpPr>
              <p:cNvPr id="277" name="Shape"/>
              <p:cNvSpPr/>
              <p:nvPr/>
            </p:nvSpPr>
            <p:spPr>
              <a:xfrm>
                <a:off x="473462" y="1457447"/>
                <a:ext cx="6448742" cy="3308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1587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 sz="4000">
                    <a:latin typeface="Garamond"/>
                    <a:ea typeface="Garamond"/>
                    <a:cs typeface="Garamond"/>
                    <a:sym typeface="Garamond"/>
                  </a:defRPr>
                </a:pPr>
                <a:endParaRPr/>
              </a:p>
            </p:txBody>
          </p:sp>
        </p:grpSp>
        <p:sp>
          <p:nvSpPr>
            <p:cNvPr id="279" name="What will you learn through this course?"/>
            <p:cNvSpPr txBox="1"/>
            <p:nvPr/>
          </p:nvSpPr>
          <p:spPr>
            <a:xfrm>
              <a:off x="1631505" y="858496"/>
              <a:ext cx="4575250" cy="18821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>
                <a:defRPr sz="4000">
                  <a:latin typeface="Garamond"/>
                  <a:ea typeface="Garamond"/>
                  <a:cs typeface="Garamond"/>
                  <a:sym typeface="Garamond"/>
                </a:defRPr>
              </a:pPr>
              <a:endParaRPr/>
            </a:p>
            <a:p>
              <a:pPr>
                <a:defRPr sz="4000" i="1">
                  <a:latin typeface="Cambria"/>
                  <a:ea typeface="Cambria"/>
                  <a:cs typeface="Cambria"/>
                  <a:sym typeface="Cambria"/>
                </a:defRPr>
              </a:pPr>
              <a:r>
                <a:t>Khóa h</a:t>
              </a:r>
              <a:r>
                <a:rPr>
                  <a:latin typeface="Cascadia Code ExtraLight"/>
                  <a:ea typeface="Cascadia Code ExtraLight"/>
                  <a:cs typeface="Cascadia Code ExtraLight"/>
                  <a:sym typeface="Cascadia Code ExtraLight"/>
                </a:rPr>
                <a:t>ọ</a:t>
              </a:r>
              <a:r>
                <a:t>c đem l</a:t>
              </a:r>
              <a:r>
                <a:rPr>
                  <a:latin typeface="Cascadia Code ExtraLight"/>
                  <a:ea typeface="Cascadia Code ExtraLight"/>
                  <a:cs typeface="Cascadia Code ExtraLight"/>
                  <a:sym typeface="Cascadia Code ExtraLight"/>
                </a:rPr>
                <a:t>ạ</a:t>
              </a:r>
              <a:r>
                <a:t>i nh</a:t>
              </a:r>
              <a:r>
                <a:rPr>
                  <a:latin typeface="Cascadia Code ExtraLight"/>
                  <a:ea typeface="Cascadia Code ExtraLight"/>
                  <a:cs typeface="Cascadia Code ExtraLight"/>
                  <a:sym typeface="Cascadia Code ExtraLight"/>
                </a:rPr>
                <a:t>ữ</a:t>
              </a:r>
              <a:r>
                <a:t>ng l</a:t>
              </a:r>
              <a:r>
                <a:rPr>
                  <a:latin typeface="Cascadia Code ExtraLight"/>
                  <a:ea typeface="Cascadia Code ExtraLight"/>
                  <a:cs typeface="Cascadia Code ExtraLight"/>
                  <a:sym typeface="Cascadia Code ExtraLight"/>
                </a:rPr>
                <a:t>ợ</a:t>
              </a:r>
              <a:r>
                <a:t>i ích gì? 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xmlns="" id="{3C9589EB-D7C9-9349-AF93-90C57C74B630}"/>
              </a:ext>
            </a:extLst>
          </p:cNvPr>
          <p:cNvSpPr/>
          <p:nvPr/>
        </p:nvSpPr>
        <p:spPr>
          <a:xfrm>
            <a:off x="8744236" y="1033153"/>
            <a:ext cx="1504170" cy="1425039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5F2A2A3-0C6B-6D41-A549-871538516839}"/>
              </a:ext>
            </a:extLst>
          </p:cNvPr>
          <p:cNvSpPr txBox="1"/>
          <p:nvPr/>
        </p:nvSpPr>
        <p:spPr>
          <a:xfrm>
            <a:off x="9329498" y="1330175"/>
            <a:ext cx="1089158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x-none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BAB7CC6-FE79-664B-8533-ACC5A10EB75E}"/>
              </a:ext>
            </a:extLst>
          </p:cNvPr>
          <p:cNvSpPr/>
          <p:nvPr/>
        </p:nvSpPr>
        <p:spPr>
          <a:xfrm>
            <a:off x="8717653" y="2755214"/>
            <a:ext cx="1504170" cy="1425039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0FC12C62-9C07-F445-BE00-45FC9E5398F5}"/>
              </a:ext>
            </a:extLst>
          </p:cNvPr>
          <p:cNvSpPr/>
          <p:nvPr/>
        </p:nvSpPr>
        <p:spPr>
          <a:xfrm>
            <a:off x="8774236" y="4633170"/>
            <a:ext cx="1504170" cy="1425039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9366CD6-BA22-CB4B-BC92-2A4E3A51776C}"/>
              </a:ext>
            </a:extLst>
          </p:cNvPr>
          <p:cNvSpPr txBox="1"/>
          <p:nvPr/>
        </p:nvSpPr>
        <p:spPr>
          <a:xfrm>
            <a:off x="9256013" y="3013503"/>
            <a:ext cx="1089158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x-none" sz="4800" dirty="0"/>
              <a:t>2</a:t>
            </a:r>
            <a:endParaRPr kumimoji="0" lang="x-none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484454C-51E4-1040-BF0D-198D44C8D213}"/>
              </a:ext>
            </a:extLst>
          </p:cNvPr>
          <p:cNvSpPr txBox="1"/>
          <p:nvPr/>
        </p:nvSpPr>
        <p:spPr>
          <a:xfrm>
            <a:off x="9325559" y="4870291"/>
            <a:ext cx="1089158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x-none" sz="4800" dirty="0"/>
              <a:t>3</a:t>
            </a:r>
            <a:endParaRPr kumimoji="0" lang="x-none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AF00EC9-4D33-BB4D-B5EB-C70FA17C2CAB}"/>
              </a:ext>
            </a:extLst>
          </p:cNvPr>
          <p:cNvSpPr/>
          <p:nvPr/>
        </p:nvSpPr>
        <p:spPr>
          <a:xfrm>
            <a:off x="9173149" y="3170977"/>
            <a:ext cx="600244" cy="588564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36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Rectangle 5"/>
          <p:cNvSpPr txBox="1"/>
          <p:nvPr/>
        </p:nvSpPr>
        <p:spPr>
          <a:xfrm>
            <a:off x="6427632" y="2497620"/>
            <a:ext cx="4821774" cy="1789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40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Hiểu về thị trường lao động và xu hướng công việc</a:t>
            </a:r>
          </a:p>
        </p:txBody>
      </p:sp>
      <p:pic>
        <p:nvPicPr>
          <p:cNvPr id="296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188" y="1727260"/>
            <a:ext cx="5502444" cy="36682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1" animBg="1" advAuto="0"/>
    </p:bldLst>
  </p:timing>
</p:sld>
</file>

<file path=ppt/theme/theme1.xml><?xml version="1.0" encoding="utf-8"?>
<a:theme xmlns:a="http://schemas.openxmlformats.org/drawingml/2006/main" name="Organic">
  <a:themeElements>
    <a:clrScheme name="Organic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0000FF"/>
      </a:hlink>
      <a:folHlink>
        <a:srgbClr val="FF00FF"/>
      </a:folHlink>
    </a:clrScheme>
    <a:fontScheme name="Organic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0000FF"/>
      </a:hlink>
      <a:folHlink>
        <a:srgbClr val="FF00FF"/>
      </a:folHlink>
    </a:clrScheme>
    <a:fontScheme name="Organic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208</Words>
  <Application>Microsoft Office PowerPoint</Application>
  <PresentationFormat>Widescreen</PresentationFormat>
  <Paragraphs>43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Bahnschrift</vt:lpstr>
      <vt:lpstr>Calibri</vt:lpstr>
      <vt:lpstr>Cambria</vt:lpstr>
      <vt:lpstr>Cascadia Code ExtraLight</vt:lpstr>
      <vt:lpstr>Garamond</vt:lpstr>
      <vt:lpstr>Organic</vt:lpstr>
      <vt:lpstr>PowerPoint Presentation</vt:lpstr>
      <vt:lpstr>Theo các bạn, tỉ lệ sinh viên tốt nghiệp ULIS có việc làm là bao nhiêu?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Course Feedback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Admin</cp:lastModifiedBy>
  <cp:revision>12</cp:revision>
  <dcterms:modified xsi:type="dcterms:W3CDTF">2022-09-26T09:37:39Z</dcterms:modified>
</cp:coreProperties>
</file>